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374" r:id="rId2"/>
    <p:sldId id="425" r:id="rId3"/>
    <p:sldId id="546" r:id="rId4"/>
    <p:sldId id="489" r:id="rId5"/>
    <p:sldId id="446" r:id="rId6"/>
    <p:sldId id="560" r:id="rId7"/>
    <p:sldId id="491" r:id="rId8"/>
    <p:sldId id="562" r:id="rId9"/>
    <p:sldId id="670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81"/>
    <a:srgbClr val="FFFF99"/>
    <a:srgbClr val="FFFF66"/>
    <a:srgbClr val="99FF99"/>
    <a:srgbClr val="FF5BFF"/>
    <a:srgbClr val="D62900"/>
    <a:srgbClr val="0000EA"/>
    <a:srgbClr val="4F0E01"/>
    <a:srgbClr val="135E25"/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3" d="100"/>
          <a:sy n="63" d="100"/>
        </p:scale>
        <p:origin x="135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FF03-2D5E-43BB-9A55-4440E9EA8E4E}" type="datetimeFigureOut">
              <a:rPr lang="sk-SK" smtClean="0"/>
              <a:t>25. 11. 2020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D36-14B1-48DA-9846-D05EB4CD76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9972E-B50C-4F1F-8BA3-5B01EB7A1D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61066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479E8-8710-4F44-9901-4058DB9E42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84789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E19-D5AA-41E5-BE7D-9FCD800595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02710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877-F26D-4134-90E4-A0A078B1F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5813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ED42-DA6B-4AF5-B829-33A3188F38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4741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A46-6A10-4395-9099-8E7BE012A4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1806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E080-FBA9-4748-ABA0-E3FCAF9C9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58927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D-0998-4A02-BFF2-484B0F6FFD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95494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1281-9181-4619-8930-0339D5F1C3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5101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99E-AD6A-4B18-A561-3F1AA9F29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53391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41A-D7EF-45CD-8965-1CA2697C4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58085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BC56FBB-29E1-4178-AF6B-BC7211E7CC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subory/opticka%20mohutnost.mp4" TargetMode="Externa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2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10" Type="http://schemas.microsoft.com/office/2007/relationships/hdphoto" Target="../media/hdphoto2.wdp"/><Relationship Id="rId4" Type="http://schemas.openxmlformats.org/officeDocument/2006/relationships/image" Target="../media/image18.wmf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opticke%20prostredia.ex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buch 1 3"/>
          <p:cNvSpPr>
            <a:spLocks/>
          </p:cNvSpPr>
          <p:nvPr/>
        </p:nvSpPr>
        <p:spPr bwMode="auto">
          <a:xfrm>
            <a:off x="216000" y="206642"/>
            <a:ext cx="8856984" cy="6444716"/>
          </a:xfrm>
          <a:prstGeom prst="irregularSeal1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940504" y="5381925"/>
            <a:ext cx="316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k-SK" sz="32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Zdenka </a:t>
            </a:r>
            <a:r>
              <a:rPr lang="sk-SK" sz="3200" b="1" dirty="0" err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Baková</a:t>
            </a:r>
            <a:endParaRPr lang="sk-SK" sz="3200" b="1" dirty="0" smtClean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ZŠ J. Lipského s MŠ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Trenčianske Stankovce</a:t>
            </a:r>
            <a:endParaRPr lang="sk-SK" sz="2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817694" y="2168860"/>
            <a:ext cx="5508612" cy="21242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effectLst>
            <a:softEdge rad="635000"/>
          </a:effectLst>
        </p:spPr>
        <p:txBody>
          <a:bodyPr wrap="none" lIns="91440" tIns="45720" rIns="91440" bIns="4572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9000" b="0" cap="none" spc="14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ŠOŠOVKY</a:t>
            </a:r>
            <a:endParaRPr lang="sk-SK" sz="9000" b="0" cap="none" spc="140" dirty="0">
              <a:ln w="38100">
                <a:solidFill>
                  <a:schemeClr val="tx1"/>
                </a:solidFill>
              </a:ln>
              <a:solidFill>
                <a:srgbClr val="00006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9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élník 23">
            <a:hlinkClick r:id="rId2" action="ppaction://hlinksldjump"/>
          </p:cNvPr>
          <p:cNvSpPr/>
          <p:nvPr/>
        </p:nvSpPr>
        <p:spPr>
          <a:xfrm>
            <a:off x="598705" y="834656"/>
            <a:ext cx="1947613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Šošovky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Zaoblený obdélník 23">
            <a:hlinkClick r:id="rId3" action="ppaction://hlinksldjump"/>
          </p:cNvPr>
          <p:cNvSpPr/>
          <p:nvPr/>
        </p:nvSpPr>
        <p:spPr>
          <a:xfrm>
            <a:off x="598705" y="4365104"/>
            <a:ext cx="3828544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Optická mohutnosť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2531" name="Picture 3" descr="C:\Users\zdenka\Desktop\2-ar-coated-plano-convex-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3333" y="657320"/>
            <a:ext cx="3829167" cy="5652000"/>
          </a:xfrm>
          <a:prstGeom prst="roundRect">
            <a:avLst>
              <a:gd name="adj" fmla="val 34878"/>
            </a:avLst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aoblený obdélník 23">
            <a:hlinkClick r:id="rId3" action="ppaction://hlinksldjump"/>
          </p:cNvPr>
          <p:cNvSpPr/>
          <p:nvPr/>
        </p:nvSpPr>
        <p:spPr>
          <a:xfrm>
            <a:off x="597549" y="1934394"/>
            <a:ext cx="3514101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Parametre spojky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Zaoblený obdélník 23">
            <a:hlinkClick r:id="rId3" action="ppaction://hlinksldjump"/>
          </p:cNvPr>
          <p:cNvSpPr/>
          <p:nvPr/>
        </p:nvSpPr>
        <p:spPr>
          <a:xfrm>
            <a:off x="601308" y="3103832"/>
            <a:ext cx="3987093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Parametre rozptylky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283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486000" y="953228"/>
            <a:ext cx="8172000" cy="1080000"/>
          </a:xfrm>
          <a:prstGeom prst="roundRect">
            <a:avLst>
              <a:gd name="adj" fmla="val 24115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Šošovky</a:t>
            </a:r>
            <a:r>
              <a:rPr lang="sk-SK" sz="2400" b="0" dirty="0">
                <a:latin typeface="Calibri" panose="020F0502020204030204" pitchFamily="34" charset="0"/>
              </a:rPr>
              <a:t> sú pevné telesá z priehľadného materiálu ohraničené zakriveným povrchom (z jednej alebo z oboch </a:t>
            </a:r>
            <a:r>
              <a:rPr lang="sk-SK" sz="2400" b="0" dirty="0" smtClean="0">
                <a:latin typeface="Calibri" panose="020F0502020204030204" pitchFamily="34" charset="0"/>
              </a:rPr>
              <a:t>strán).</a:t>
            </a:r>
            <a:endParaRPr lang="sk-SK" sz="2400" b="0" dirty="0">
              <a:latin typeface="Calibri" panose="020F0502020204030204" pitchFamily="34" charset="0"/>
            </a:endParaRPr>
          </a:p>
        </p:txBody>
      </p:sp>
      <p:sp>
        <p:nvSpPr>
          <p:cNvPr id="4" name="Zaoblený obdélník 23"/>
          <p:cNvSpPr/>
          <p:nvPr/>
        </p:nvSpPr>
        <p:spPr>
          <a:xfrm>
            <a:off x="3635600" y="188913"/>
            <a:ext cx="1872800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Šošovky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32" name="Skupina 31"/>
          <p:cNvGrpSpPr/>
          <p:nvPr/>
        </p:nvGrpSpPr>
        <p:grpSpPr>
          <a:xfrm>
            <a:off x="216000" y="2025388"/>
            <a:ext cx="8712000" cy="4896000"/>
            <a:chOff x="216000" y="2025388"/>
            <a:chExt cx="8712000" cy="4896000"/>
          </a:xfrm>
        </p:grpSpPr>
        <p:sp>
          <p:nvSpPr>
            <p:cNvPr id="16" name="Zaoblený obdĺžnik 15"/>
            <p:cNvSpPr/>
            <p:nvPr/>
          </p:nvSpPr>
          <p:spPr bwMode="auto">
            <a:xfrm>
              <a:off x="216000" y="2025388"/>
              <a:ext cx="8712000" cy="4896000"/>
            </a:xfrm>
            <a:prstGeom prst="roundRect">
              <a:avLst>
                <a:gd name="adj" fmla="val 9800"/>
              </a:avLst>
            </a:prstGeom>
            <a:solidFill>
              <a:srgbClr val="0000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1277612" y="3137981"/>
              <a:ext cx="1548000" cy="576000"/>
            </a:xfrm>
            <a:prstGeom prst="roundRect">
              <a:avLst/>
            </a:prstGeom>
            <a:solidFill>
              <a:srgbClr val="FFFF71"/>
            </a:solidFill>
            <a:ln w="3810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95250" h="69850" prst="angle"/>
            </a:sp3d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k-SK" sz="2600" dirty="0" smtClean="0">
                  <a:latin typeface="Calibri" pitchFamily="34" charset="0"/>
                </a:rPr>
                <a:t>SPOJKY</a:t>
              </a:r>
              <a:endParaRPr lang="sk-SK" sz="2600" dirty="0">
                <a:latin typeface="Calibri" pitchFamily="34" charset="0"/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079612" y="5157256"/>
              <a:ext cx="1944000" cy="576000"/>
            </a:xfrm>
            <a:prstGeom prst="roundRect">
              <a:avLst/>
            </a:prstGeom>
            <a:solidFill>
              <a:srgbClr val="FFFF71"/>
            </a:solidFill>
            <a:ln w="3810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95250" h="69850" prst="angle"/>
              <a:bevelB w="0" h="0"/>
            </a:sp3d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k-SK" sz="2600" dirty="0" smtClean="0">
                  <a:latin typeface="Calibri" pitchFamily="34" charset="0"/>
                </a:rPr>
                <a:t>ROZPTYLKY</a:t>
              </a:r>
              <a:endParaRPr lang="sk-SK" sz="2600" dirty="0">
                <a:latin typeface="Calibri" pitchFamily="34" charset="0"/>
              </a:endParaRPr>
            </a:p>
          </p:txBody>
        </p:sp>
        <p:grpSp>
          <p:nvGrpSpPr>
            <p:cNvPr id="7" name="Skupina 6"/>
            <p:cNvGrpSpPr>
              <a:grpSpLocks noChangeAspect="1"/>
            </p:cNvGrpSpPr>
            <p:nvPr/>
          </p:nvGrpSpPr>
          <p:grpSpPr>
            <a:xfrm>
              <a:off x="4139901" y="2600908"/>
              <a:ext cx="3708463" cy="1728000"/>
              <a:chOff x="611188" y="1989138"/>
              <a:chExt cx="3553433" cy="1655762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88" y="1989138"/>
                <a:ext cx="895350" cy="161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5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0" y="2079625"/>
                <a:ext cx="338138" cy="1512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6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041">
                <a:off x="3234144" y="2079625"/>
                <a:ext cx="573087" cy="1512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7"/>
              <p:cNvPicPr>
                <a:picLocks noChangeAspect="1" noChangeArrowheads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327" y="2060575"/>
                <a:ext cx="287337" cy="158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Line 54"/>
              <p:cNvSpPr>
                <a:spLocks noChangeShapeType="1"/>
              </p:cNvSpPr>
              <p:nvPr/>
            </p:nvSpPr>
            <p:spPr bwMode="auto">
              <a:xfrm>
                <a:off x="4164621" y="2133600"/>
                <a:ext cx="0" cy="1403350"/>
              </a:xfrm>
              <a:prstGeom prst="line">
                <a:avLst/>
              </a:prstGeom>
              <a:noFill/>
              <a:ln w="28575">
                <a:solidFill>
                  <a:srgbClr val="CDBAFE"/>
                </a:solidFill>
                <a:round/>
                <a:headEnd type="arrow" w="lg" len="lg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29" name="Skupina 28"/>
            <p:cNvGrpSpPr/>
            <p:nvPr/>
          </p:nvGrpSpPr>
          <p:grpSpPr>
            <a:xfrm>
              <a:off x="4212158" y="4617132"/>
              <a:ext cx="3780222" cy="1766619"/>
              <a:chOff x="4140150" y="4701600"/>
              <a:chExt cx="3780222" cy="1766619"/>
            </a:xfrm>
          </p:grpSpPr>
          <p:pic>
            <p:nvPicPr>
              <p:cNvPr id="18" name="Picture 6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150" y="4725144"/>
                <a:ext cx="1019175" cy="174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49"/>
              <p:cNvPicPr>
                <a:picLocks noChangeAspect="1" noChangeArrowheads="1"/>
              </p:cNvPicPr>
              <p:nvPr/>
            </p:nvPicPr>
            <p:blipFill>
              <a:blip r:embed="rId7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4833156"/>
                <a:ext cx="590550" cy="154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50"/>
              <p:cNvPicPr>
                <a:picLocks noChangeAspect="1" noChangeArrowheads="1"/>
              </p:cNvPicPr>
              <p:nvPr/>
            </p:nvPicPr>
            <p:blipFill>
              <a:blip r:embed="rId8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713" y="4701600"/>
                <a:ext cx="503237" cy="172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51"/>
              <p:cNvPicPr>
                <a:picLocks noChangeAspect="1" noChangeArrowheads="1"/>
              </p:cNvPicPr>
              <p:nvPr/>
            </p:nvPicPr>
            <p:blipFill>
              <a:blip r:embed="rId9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1491" y="4881600"/>
                <a:ext cx="504825" cy="151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Skupina 27"/>
              <p:cNvGrpSpPr/>
              <p:nvPr/>
            </p:nvGrpSpPr>
            <p:grpSpPr>
              <a:xfrm>
                <a:off x="7633034" y="4941044"/>
                <a:ext cx="287338" cy="1368425"/>
                <a:chOff x="7597725" y="4941044"/>
                <a:chExt cx="287338" cy="1368425"/>
              </a:xfrm>
            </p:grpSpPr>
            <p:sp>
              <p:nvSpPr>
                <p:cNvPr id="22" name="Line 55"/>
                <p:cNvSpPr>
                  <a:spLocks noChangeShapeType="1"/>
                </p:cNvSpPr>
                <p:nvPr/>
              </p:nvSpPr>
              <p:spPr bwMode="auto">
                <a:xfrm>
                  <a:off x="7740600" y="5085506"/>
                  <a:ext cx="0" cy="1116013"/>
                </a:xfrm>
                <a:prstGeom prst="line">
                  <a:avLst/>
                </a:prstGeom>
                <a:noFill/>
                <a:ln w="28575">
                  <a:solidFill>
                    <a:srgbClr val="CDBA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cxnSp>
              <p:nvCxnSpPr>
                <p:cNvPr id="23" name="AutoShape 57"/>
                <p:cNvCxnSpPr>
                  <a:cxnSpLocks noChangeShapeType="1"/>
                </p:cNvCxnSpPr>
                <p:nvPr/>
              </p:nvCxnSpPr>
              <p:spPr bwMode="auto">
                <a:xfrm>
                  <a:off x="7597725" y="4941044"/>
                  <a:ext cx="144463" cy="144462"/>
                </a:xfrm>
                <a:prstGeom prst="straightConnector1">
                  <a:avLst/>
                </a:prstGeom>
                <a:noFill/>
                <a:ln w="28575">
                  <a:solidFill>
                    <a:srgbClr val="CDBA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5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600" y="4941044"/>
                  <a:ext cx="144463" cy="144462"/>
                </a:xfrm>
                <a:prstGeom prst="straightConnector1">
                  <a:avLst/>
                </a:prstGeom>
                <a:noFill/>
                <a:ln w="28575">
                  <a:solidFill>
                    <a:srgbClr val="CDBA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7597725" y="6165006"/>
                  <a:ext cx="144463" cy="144463"/>
                </a:xfrm>
                <a:prstGeom prst="straightConnector1">
                  <a:avLst/>
                </a:prstGeom>
                <a:noFill/>
                <a:ln w="28575">
                  <a:solidFill>
                    <a:srgbClr val="CDBA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AutoShape 6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600" y="6165006"/>
                  <a:ext cx="144463" cy="144463"/>
                </a:xfrm>
                <a:prstGeom prst="straightConnector1">
                  <a:avLst/>
                </a:prstGeom>
                <a:noFill/>
                <a:ln w="28575">
                  <a:solidFill>
                    <a:srgbClr val="CDBA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 rot="5400000" flipV="1">
              <a:off x="3509852" y="3087000"/>
              <a:ext cx="0" cy="684000"/>
            </a:xfrm>
            <a:prstGeom prst="line">
              <a:avLst/>
            </a:prstGeom>
            <a:noFill/>
            <a:ln w="127000">
              <a:solidFill>
                <a:srgbClr val="10FC04"/>
              </a:solidFill>
              <a:round/>
              <a:headEnd/>
              <a:tailEnd type="triangle" w="sm" len="sm"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 rot="5400000" flipV="1">
              <a:off x="3797952" y="5139228"/>
              <a:ext cx="0" cy="684000"/>
            </a:xfrm>
            <a:prstGeom prst="line">
              <a:avLst/>
            </a:prstGeom>
            <a:noFill/>
            <a:ln w="127000">
              <a:solidFill>
                <a:srgbClr val="10FC04"/>
              </a:solidFill>
              <a:round/>
              <a:headEnd/>
              <a:tailEnd type="triangle" w="sm" len="sm"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pic>
        <p:nvPicPr>
          <p:cNvPr id="33" name="Picture 34" descr="Home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948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360000" y="2565376"/>
            <a:ext cx="8424000" cy="4248000"/>
            <a:chOff x="360000" y="2493368"/>
            <a:chExt cx="8424000" cy="4248000"/>
          </a:xfrm>
        </p:grpSpPr>
        <p:sp>
          <p:nvSpPr>
            <p:cNvPr id="40" name="Zaoblený obdĺžnik 39"/>
            <p:cNvSpPr/>
            <p:nvPr/>
          </p:nvSpPr>
          <p:spPr bwMode="auto">
            <a:xfrm>
              <a:off x="360000" y="2493368"/>
              <a:ext cx="8424000" cy="4248000"/>
            </a:xfrm>
            <a:prstGeom prst="roundRect">
              <a:avLst>
                <a:gd name="adj" fmla="val 98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30751" name="Picture 8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20" y="2953221"/>
              <a:ext cx="3811588" cy="314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2" name="Picture 8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3092921"/>
              <a:ext cx="3382963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18000" y="262498"/>
            <a:ext cx="7308000" cy="2230398"/>
          </a:xfrm>
          <a:prstGeom prst="roundRect">
            <a:avLst>
              <a:gd name="adj" fmla="val 12558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Spojné šošovky</a:t>
            </a:r>
            <a:r>
              <a:rPr lang="sk-SK" sz="2400" b="0" dirty="0" smtClean="0">
                <a:latin typeface="Calibri" panose="020F0502020204030204" pitchFamily="34" charset="0"/>
              </a:rPr>
              <a:t> sú v strede hrubšie ako na okrajoch - sústreďujú (spájajú) rovnobežné svetelné lúče                              do jedného bodu.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Rozptylné šošovky </a:t>
            </a:r>
            <a:r>
              <a:rPr lang="sk-SK" sz="2400" b="0" dirty="0" smtClean="0">
                <a:latin typeface="Calibri" panose="020F0502020204030204" pitchFamily="34" charset="0"/>
              </a:rPr>
              <a:t>sú hrubšie na okrajoch ako v strede – svetelné lúče rozptyľujú.</a:t>
            </a:r>
            <a:endParaRPr lang="sk-SK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05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aoblený obdĺžnik 40"/>
          <p:cNvSpPr/>
          <p:nvPr/>
        </p:nvSpPr>
        <p:spPr>
          <a:xfrm>
            <a:off x="324000" y="980728"/>
            <a:ext cx="8496000" cy="561662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3" name="Skupina 66"/>
          <p:cNvGrpSpPr>
            <a:grpSpLocks noChangeAspect="1"/>
          </p:cNvGrpSpPr>
          <p:nvPr/>
        </p:nvGrpSpPr>
        <p:grpSpPr bwMode="auto">
          <a:xfrm>
            <a:off x="751561" y="1520787"/>
            <a:ext cx="5332607" cy="3132000"/>
            <a:chOff x="1691680" y="3789040"/>
            <a:chExt cx="4536504" cy="2664520"/>
          </a:xfrm>
        </p:grpSpPr>
        <p:sp>
          <p:nvSpPr>
            <p:cNvPr id="154" name="Line 10"/>
            <p:cNvSpPr>
              <a:spLocks noChangeShapeType="1"/>
            </p:cNvSpPr>
            <p:nvPr/>
          </p:nvSpPr>
          <p:spPr bwMode="auto">
            <a:xfrm>
              <a:off x="3995936" y="4077072"/>
              <a:ext cx="0" cy="23764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155" name="Skupina 46"/>
            <p:cNvGrpSpPr>
              <a:grpSpLocks/>
            </p:cNvGrpSpPr>
            <p:nvPr/>
          </p:nvGrpSpPr>
          <p:grpSpPr bwMode="auto">
            <a:xfrm>
              <a:off x="1691680" y="3789040"/>
              <a:ext cx="4536504" cy="1973786"/>
              <a:chOff x="539552" y="540000"/>
              <a:chExt cx="4536504" cy="1973786"/>
            </a:xfrm>
          </p:grpSpPr>
          <p:grpSp>
            <p:nvGrpSpPr>
              <p:cNvPr id="156" name="Skupina 23"/>
              <p:cNvGrpSpPr>
                <a:grpSpLocks/>
              </p:cNvGrpSpPr>
              <p:nvPr/>
            </p:nvGrpSpPr>
            <p:grpSpPr bwMode="auto">
              <a:xfrm>
                <a:off x="539552" y="1298191"/>
                <a:ext cx="4465836" cy="1215595"/>
                <a:chOff x="539552" y="983566"/>
                <a:chExt cx="4465836" cy="1215595"/>
              </a:xfrm>
            </p:grpSpPr>
            <p:sp>
              <p:nvSpPr>
                <p:cNvPr id="16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832142" y="1665375"/>
                  <a:ext cx="433388" cy="461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sk-SK" sz="2800" b="1" dirty="0">
                      <a:solidFill>
                        <a:schemeClr val="bg1"/>
                      </a:solidFill>
                      <a:latin typeface="Calibri" pitchFamily="34" charset="0"/>
                      <a:cs typeface="Arial" charset="0"/>
                    </a:rPr>
                    <a:t>O</a:t>
                  </a:r>
                </a:p>
              </p:txBody>
            </p:sp>
            <p:sp>
              <p:nvSpPr>
                <p:cNvPr id="162" name="Line 3"/>
                <p:cNvSpPr>
                  <a:spLocks noChangeShapeType="1"/>
                </p:cNvSpPr>
                <p:nvPr/>
              </p:nvSpPr>
              <p:spPr bwMode="auto">
                <a:xfrm>
                  <a:off x="611187" y="1700213"/>
                  <a:ext cx="437945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3" name="Line 4"/>
                <p:cNvSpPr>
                  <a:spLocks noChangeShapeType="1"/>
                </p:cNvSpPr>
                <p:nvPr/>
              </p:nvSpPr>
              <p:spPr bwMode="auto">
                <a:xfrm>
                  <a:off x="1763713" y="1628775"/>
                  <a:ext cx="0" cy="14446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4" name="Line 5"/>
                <p:cNvSpPr>
                  <a:spLocks noChangeShapeType="1"/>
                </p:cNvSpPr>
                <p:nvPr/>
              </p:nvSpPr>
              <p:spPr bwMode="auto">
                <a:xfrm>
                  <a:off x="3888000" y="1628775"/>
                  <a:ext cx="0" cy="14446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72000" y="1385859"/>
                  <a:ext cx="433388" cy="340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000" b="1" dirty="0">
                      <a:solidFill>
                        <a:schemeClr val="bg1"/>
                      </a:solidFill>
                      <a:latin typeface="Lucida Handwriting" panose="03010101010101010101" pitchFamily="66" charset="0"/>
                    </a:rPr>
                    <a:t>o</a:t>
                  </a:r>
                </a:p>
              </p:txBody>
            </p:sp>
            <p:sp>
              <p:nvSpPr>
                <p:cNvPr id="16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39872" y="1728335"/>
                  <a:ext cx="64770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800" b="1" dirty="0">
                      <a:solidFill>
                        <a:schemeClr val="bg1"/>
                      </a:solidFill>
                      <a:latin typeface="Calibri" pitchFamily="34" charset="0"/>
                    </a:rPr>
                    <a:t>F</a:t>
                  </a:r>
                </a:p>
              </p:txBody>
            </p:sp>
            <p:sp>
              <p:nvSpPr>
                <p:cNvPr id="16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07872" y="1737375"/>
                  <a:ext cx="433387" cy="461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800" b="1" dirty="0">
                      <a:solidFill>
                        <a:schemeClr val="bg1"/>
                      </a:solidFill>
                      <a:latin typeface="Calibri" pitchFamily="34" charset="0"/>
                    </a:rPr>
                    <a:t>F´</a:t>
                  </a:r>
                </a:p>
              </p:txBody>
            </p:sp>
            <p:pic>
              <p:nvPicPr>
                <p:cNvPr id="168" name="Picture 2" descr="http://images.ventrino.com/icons/iconex_op/128x128/shadow/candle.png"/>
                <p:cNvPicPr preferRelativeResize="0">
                  <a:picLocks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52" y="983566"/>
                  <a:ext cx="647999" cy="735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7" name="BlokTextu 48"/>
              <p:cNvSpPr txBox="1">
                <a:spLocks noChangeArrowheads="1"/>
              </p:cNvSpPr>
              <p:nvPr/>
            </p:nvSpPr>
            <p:spPr bwMode="auto">
              <a:xfrm>
                <a:off x="539552" y="540000"/>
                <a:ext cx="1512168" cy="654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2200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predmetový priestor</a:t>
                </a:r>
              </a:p>
            </p:txBody>
          </p:sp>
          <p:sp>
            <p:nvSpPr>
              <p:cNvPr id="158" name="BlokTextu 49"/>
              <p:cNvSpPr txBox="1">
                <a:spLocks noChangeArrowheads="1"/>
              </p:cNvSpPr>
              <p:nvPr/>
            </p:nvSpPr>
            <p:spPr bwMode="auto">
              <a:xfrm>
                <a:off x="3563888" y="540000"/>
                <a:ext cx="1512168" cy="654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2200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obrazový priestor</a:t>
                </a:r>
              </a:p>
            </p:txBody>
          </p:sp>
          <p:sp>
            <p:nvSpPr>
              <p:cNvPr id="159" name="Voľná forma 158"/>
              <p:cNvSpPr/>
              <p:nvPr/>
            </p:nvSpPr>
            <p:spPr>
              <a:xfrm rot="5400000">
                <a:off x="2231410" y="1341123"/>
                <a:ext cx="144500" cy="1079742"/>
              </a:xfrm>
              <a:custGeom>
                <a:avLst/>
                <a:gdLst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90000 w 180000"/>
                  <a:gd name="connsiteY3" fmla="*/ 590999 h 1152000"/>
                  <a:gd name="connsiteX4" fmla="*/ 0 w 180000"/>
                  <a:gd name="connsiteY4" fmla="*/ 576000 h 1152000"/>
                  <a:gd name="connsiteX5" fmla="*/ 90000 w 180000"/>
                  <a:gd name="connsiteY5" fmla="*/ 561001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90000 w 180000"/>
                  <a:gd name="connsiteY3" fmla="*/ 590999 h 1152000"/>
                  <a:gd name="connsiteX4" fmla="*/ 0 w 180000"/>
                  <a:gd name="connsiteY4" fmla="*/ 576000 h 1152000"/>
                  <a:gd name="connsiteX5" fmla="*/ 90000 w 180000"/>
                  <a:gd name="connsiteY5" fmla="*/ 561001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2141 w 182141"/>
                  <a:gd name="connsiteY0" fmla="*/ 1152000 h 1152000"/>
                  <a:gd name="connsiteX1" fmla="*/ 167346 w 182141"/>
                  <a:gd name="connsiteY1" fmla="*/ 1151796 h 1152000"/>
                  <a:gd name="connsiteX2" fmla="*/ 92141 w 182141"/>
                  <a:gd name="connsiteY2" fmla="*/ 1137001 h 1152000"/>
                  <a:gd name="connsiteX3" fmla="*/ 92141 w 182141"/>
                  <a:gd name="connsiteY3" fmla="*/ 590999 h 1152000"/>
                  <a:gd name="connsiteX4" fmla="*/ 2141 w 182141"/>
                  <a:gd name="connsiteY4" fmla="*/ 576000 h 1152000"/>
                  <a:gd name="connsiteX5" fmla="*/ 92141 w 182141"/>
                  <a:gd name="connsiteY5" fmla="*/ 561001 h 1152000"/>
                  <a:gd name="connsiteX6" fmla="*/ 92141 w 182141"/>
                  <a:gd name="connsiteY6" fmla="*/ 14999 h 1152000"/>
                  <a:gd name="connsiteX7" fmla="*/ 167346 w 182141"/>
                  <a:gd name="connsiteY7" fmla="*/ 204 h 1152000"/>
                  <a:gd name="connsiteX8" fmla="*/ 182141 w 182141"/>
                  <a:gd name="connsiteY8" fmla="*/ 0 h 1152000"/>
                  <a:gd name="connsiteX9" fmla="*/ 182141 w 182141"/>
                  <a:gd name="connsiteY9" fmla="*/ 1152000 h 1152000"/>
                  <a:gd name="connsiteX0" fmla="*/ 182141 w 182141"/>
                  <a:gd name="connsiteY0" fmla="*/ 1152000 h 1152000"/>
                  <a:gd name="connsiteX1" fmla="*/ 167346 w 182141"/>
                  <a:gd name="connsiteY1" fmla="*/ 1151796 h 1152000"/>
                  <a:gd name="connsiteX2" fmla="*/ 92141 w 182141"/>
                  <a:gd name="connsiteY2" fmla="*/ 1137001 h 1152000"/>
                  <a:gd name="connsiteX3" fmla="*/ 79292 w 182141"/>
                  <a:gd name="connsiteY3" fmla="*/ 620377 h 1152000"/>
                  <a:gd name="connsiteX4" fmla="*/ 2141 w 182141"/>
                  <a:gd name="connsiteY4" fmla="*/ 576000 h 1152000"/>
                  <a:gd name="connsiteX5" fmla="*/ 92141 w 182141"/>
                  <a:gd name="connsiteY5" fmla="*/ 561001 h 1152000"/>
                  <a:gd name="connsiteX6" fmla="*/ 92141 w 182141"/>
                  <a:gd name="connsiteY6" fmla="*/ 14999 h 1152000"/>
                  <a:gd name="connsiteX7" fmla="*/ 167346 w 182141"/>
                  <a:gd name="connsiteY7" fmla="*/ 204 h 1152000"/>
                  <a:gd name="connsiteX8" fmla="*/ 182141 w 182141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90000 w 180000"/>
                  <a:gd name="connsiteY3" fmla="*/ 590999 h 1152000"/>
                  <a:gd name="connsiteX4" fmla="*/ 0 w 180000"/>
                  <a:gd name="connsiteY4" fmla="*/ 576000 h 1152000"/>
                  <a:gd name="connsiteX5" fmla="*/ 90000 w 180000"/>
                  <a:gd name="connsiteY5" fmla="*/ 561001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3 w 180000"/>
                  <a:gd name="connsiteY5" fmla="*/ 502209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90000 w 180000"/>
                  <a:gd name="connsiteY3" fmla="*/ 590999 h 1152000"/>
                  <a:gd name="connsiteX4" fmla="*/ 0 w 180000"/>
                  <a:gd name="connsiteY4" fmla="*/ 576000 h 1152000"/>
                  <a:gd name="connsiteX5" fmla="*/ 90000 w 180000"/>
                  <a:gd name="connsiteY5" fmla="*/ 561001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128586 w 180000"/>
                  <a:gd name="connsiteY2" fmla="*/ 1093045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3 w 180000"/>
                  <a:gd name="connsiteY5" fmla="*/ 502209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90000 w 180000"/>
                  <a:gd name="connsiteY3" fmla="*/ 590999 h 1152000"/>
                  <a:gd name="connsiteX4" fmla="*/ 0 w 180000"/>
                  <a:gd name="connsiteY4" fmla="*/ 576000 h 1152000"/>
                  <a:gd name="connsiteX5" fmla="*/ 90000 w 180000"/>
                  <a:gd name="connsiteY5" fmla="*/ 561001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128586 w 180000"/>
                  <a:gd name="connsiteY2" fmla="*/ 1093045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3 w 180000"/>
                  <a:gd name="connsiteY5" fmla="*/ 502209 h 1152000"/>
                  <a:gd name="connsiteX6" fmla="*/ 128586 w 180000"/>
                  <a:gd name="connsiteY6" fmla="*/ 88625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2141 w 182141"/>
                  <a:gd name="connsiteY0" fmla="*/ 1152000 h 1152000"/>
                  <a:gd name="connsiteX1" fmla="*/ 167346 w 182141"/>
                  <a:gd name="connsiteY1" fmla="*/ 1151796 h 1152000"/>
                  <a:gd name="connsiteX2" fmla="*/ 92141 w 182141"/>
                  <a:gd name="connsiteY2" fmla="*/ 1137001 h 1152000"/>
                  <a:gd name="connsiteX3" fmla="*/ 92141 w 182141"/>
                  <a:gd name="connsiteY3" fmla="*/ 590999 h 1152000"/>
                  <a:gd name="connsiteX4" fmla="*/ 2141 w 182141"/>
                  <a:gd name="connsiteY4" fmla="*/ 576000 h 1152000"/>
                  <a:gd name="connsiteX5" fmla="*/ 79292 w 182141"/>
                  <a:gd name="connsiteY5" fmla="*/ 502210 h 1152000"/>
                  <a:gd name="connsiteX6" fmla="*/ 92141 w 182141"/>
                  <a:gd name="connsiteY6" fmla="*/ 14999 h 1152000"/>
                  <a:gd name="connsiteX7" fmla="*/ 167346 w 182141"/>
                  <a:gd name="connsiteY7" fmla="*/ 204 h 1152000"/>
                  <a:gd name="connsiteX8" fmla="*/ 182141 w 182141"/>
                  <a:gd name="connsiteY8" fmla="*/ 0 h 1152000"/>
                  <a:gd name="connsiteX9" fmla="*/ 182141 w 182141"/>
                  <a:gd name="connsiteY9" fmla="*/ 1152000 h 1152000"/>
                  <a:gd name="connsiteX0" fmla="*/ 182141 w 182141"/>
                  <a:gd name="connsiteY0" fmla="*/ 1152000 h 1152000"/>
                  <a:gd name="connsiteX1" fmla="*/ 167346 w 182141"/>
                  <a:gd name="connsiteY1" fmla="*/ 1151796 h 1152000"/>
                  <a:gd name="connsiteX2" fmla="*/ 130727 w 182141"/>
                  <a:gd name="connsiteY2" fmla="*/ 1093045 h 1152000"/>
                  <a:gd name="connsiteX3" fmla="*/ 79292 w 182141"/>
                  <a:gd name="connsiteY3" fmla="*/ 620377 h 1152000"/>
                  <a:gd name="connsiteX4" fmla="*/ 2141 w 182141"/>
                  <a:gd name="connsiteY4" fmla="*/ 576000 h 1152000"/>
                  <a:gd name="connsiteX5" fmla="*/ 79294 w 182141"/>
                  <a:gd name="connsiteY5" fmla="*/ 502209 h 1152000"/>
                  <a:gd name="connsiteX6" fmla="*/ 130727 w 182141"/>
                  <a:gd name="connsiteY6" fmla="*/ 88625 h 1152000"/>
                  <a:gd name="connsiteX7" fmla="*/ 167346 w 182141"/>
                  <a:gd name="connsiteY7" fmla="*/ 204 h 1152000"/>
                  <a:gd name="connsiteX8" fmla="*/ 182141 w 182141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77153 w 180000"/>
                  <a:gd name="connsiteY3" fmla="*/ 561293 h 1152000"/>
                  <a:gd name="connsiteX4" fmla="*/ 0 w 180000"/>
                  <a:gd name="connsiteY4" fmla="*/ 576000 h 1152000"/>
                  <a:gd name="connsiteX5" fmla="*/ 77151 w 180000"/>
                  <a:gd name="connsiteY5" fmla="*/ 502210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128586 w 180000"/>
                  <a:gd name="connsiteY2" fmla="*/ 1093045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3 w 180000"/>
                  <a:gd name="connsiteY5" fmla="*/ 502209 h 1152000"/>
                  <a:gd name="connsiteX6" fmla="*/ 128586 w 180000"/>
                  <a:gd name="connsiteY6" fmla="*/ 88625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1 w 180000"/>
                  <a:gd name="connsiteY5" fmla="*/ 502210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128586 w 180000"/>
                  <a:gd name="connsiteY2" fmla="*/ 1093045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3 w 180000"/>
                  <a:gd name="connsiteY5" fmla="*/ 502209 h 1152000"/>
                  <a:gd name="connsiteX6" fmla="*/ 128586 w 180000"/>
                  <a:gd name="connsiteY6" fmla="*/ 88625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90000 w 180000"/>
                  <a:gd name="connsiteY2" fmla="*/ 1137001 h 1152000"/>
                  <a:gd name="connsiteX3" fmla="*/ 77151 w 180000"/>
                  <a:gd name="connsiteY3" fmla="*/ 620377 h 1152000"/>
                  <a:gd name="connsiteX4" fmla="*/ 0 w 180000"/>
                  <a:gd name="connsiteY4" fmla="*/ 576000 h 1152000"/>
                  <a:gd name="connsiteX5" fmla="*/ 77151 w 180000"/>
                  <a:gd name="connsiteY5" fmla="*/ 502210 h 1152000"/>
                  <a:gd name="connsiteX6" fmla="*/ 90000 w 180000"/>
                  <a:gd name="connsiteY6" fmla="*/ 14999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9" fmla="*/ 180000 w 180000"/>
                  <a:gd name="connsiteY9" fmla="*/ 1152000 h 1152000"/>
                  <a:gd name="connsiteX0" fmla="*/ 180000 w 180000"/>
                  <a:gd name="connsiteY0" fmla="*/ 1152000 h 1152000"/>
                  <a:gd name="connsiteX1" fmla="*/ 165205 w 180000"/>
                  <a:gd name="connsiteY1" fmla="*/ 1151796 h 1152000"/>
                  <a:gd name="connsiteX2" fmla="*/ 128586 w 180000"/>
                  <a:gd name="connsiteY2" fmla="*/ 1093045 h 1152000"/>
                  <a:gd name="connsiteX3" fmla="*/ 77151 w 180000"/>
                  <a:gd name="connsiteY3" fmla="*/ 620377 h 1152000"/>
                  <a:gd name="connsiteX4" fmla="*/ 25717 w 180000"/>
                  <a:gd name="connsiteY4" fmla="*/ 561293 h 1152000"/>
                  <a:gd name="connsiteX5" fmla="*/ 77153 w 180000"/>
                  <a:gd name="connsiteY5" fmla="*/ 502209 h 1152000"/>
                  <a:gd name="connsiteX6" fmla="*/ 128586 w 180000"/>
                  <a:gd name="connsiteY6" fmla="*/ 88625 h 1152000"/>
                  <a:gd name="connsiteX7" fmla="*/ 165205 w 180000"/>
                  <a:gd name="connsiteY7" fmla="*/ 204 h 1152000"/>
                  <a:gd name="connsiteX8" fmla="*/ 180000 w 180000"/>
                  <a:gd name="connsiteY8" fmla="*/ 0 h 115200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90000 w 180000"/>
                  <a:gd name="connsiteY6" fmla="*/ 14999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3 w 180000"/>
                  <a:gd name="connsiteY5" fmla="*/ 502209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90000 w 180000"/>
                  <a:gd name="connsiteY6" fmla="*/ 14999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3 w 180000"/>
                  <a:gd name="connsiteY5" fmla="*/ 502209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128586 w 180000"/>
                  <a:gd name="connsiteY6" fmla="*/ 29542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3 w 180000"/>
                  <a:gd name="connsiteY5" fmla="*/ 502209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128586 w 180000"/>
                  <a:gd name="connsiteY6" fmla="*/ 29542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3 w 180000"/>
                  <a:gd name="connsiteY5" fmla="*/ 502209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128586 w 180000"/>
                  <a:gd name="connsiteY6" fmla="*/ 29542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1 w 180000"/>
                  <a:gd name="connsiteY5" fmla="*/ 502210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152128 h 1159460"/>
                  <a:gd name="connsiteX3" fmla="*/ 77151 w 180000"/>
                  <a:gd name="connsiteY3" fmla="*/ 620377 h 1159460"/>
                  <a:gd name="connsiteX4" fmla="*/ 0 w 180000"/>
                  <a:gd name="connsiteY4" fmla="*/ 576000 h 1159460"/>
                  <a:gd name="connsiteX5" fmla="*/ 77151 w 180000"/>
                  <a:gd name="connsiteY5" fmla="*/ 502210 h 1159460"/>
                  <a:gd name="connsiteX6" fmla="*/ 128586 w 180000"/>
                  <a:gd name="connsiteY6" fmla="*/ 29542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9" fmla="*/ 180000 w 180000"/>
                  <a:gd name="connsiteY9" fmla="*/ 1152000 h 1159460"/>
                  <a:gd name="connsiteX0" fmla="*/ 180000 w 180000"/>
                  <a:gd name="connsiteY0" fmla="*/ 1152000 h 1159460"/>
                  <a:gd name="connsiteX1" fmla="*/ 165205 w 180000"/>
                  <a:gd name="connsiteY1" fmla="*/ 1151796 h 1159460"/>
                  <a:gd name="connsiteX2" fmla="*/ 128586 w 180000"/>
                  <a:gd name="connsiteY2" fmla="*/ 1093045 h 1159460"/>
                  <a:gd name="connsiteX3" fmla="*/ 77151 w 180000"/>
                  <a:gd name="connsiteY3" fmla="*/ 620377 h 1159460"/>
                  <a:gd name="connsiteX4" fmla="*/ 25717 w 180000"/>
                  <a:gd name="connsiteY4" fmla="*/ 561293 h 1159460"/>
                  <a:gd name="connsiteX5" fmla="*/ 77151 w 180000"/>
                  <a:gd name="connsiteY5" fmla="*/ 502210 h 1159460"/>
                  <a:gd name="connsiteX6" fmla="*/ 128586 w 180000"/>
                  <a:gd name="connsiteY6" fmla="*/ 88625 h 1159460"/>
                  <a:gd name="connsiteX7" fmla="*/ 165205 w 180000"/>
                  <a:gd name="connsiteY7" fmla="*/ 204 h 1159460"/>
                  <a:gd name="connsiteX8" fmla="*/ 180000 w 180000"/>
                  <a:gd name="connsiteY8" fmla="*/ 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152128 h 1159460"/>
                  <a:gd name="connsiteX3" fmla="*/ 102868 w 205717"/>
                  <a:gd name="connsiteY3" fmla="*/ 620377 h 1159460"/>
                  <a:gd name="connsiteX4" fmla="*/ 0 w 205717"/>
                  <a:gd name="connsiteY4" fmla="*/ 561293 h 1159460"/>
                  <a:gd name="connsiteX5" fmla="*/ 102868 w 205717"/>
                  <a:gd name="connsiteY5" fmla="*/ 502210 h 1159460"/>
                  <a:gd name="connsiteX6" fmla="*/ 154303 w 205717"/>
                  <a:gd name="connsiteY6" fmla="*/ 29542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9" fmla="*/ 205717 w 205717"/>
                  <a:gd name="connsiteY9" fmla="*/ 115200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093045 h 1159460"/>
                  <a:gd name="connsiteX3" fmla="*/ 102868 w 205717"/>
                  <a:gd name="connsiteY3" fmla="*/ 620377 h 1159460"/>
                  <a:gd name="connsiteX4" fmla="*/ 51434 w 205717"/>
                  <a:gd name="connsiteY4" fmla="*/ 561293 h 1159460"/>
                  <a:gd name="connsiteX5" fmla="*/ 102868 w 205717"/>
                  <a:gd name="connsiteY5" fmla="*/ 502210 h 1159460"/>
                  <a:gd name="connsiteX6" fmla="*/ 154303 w 205717"/>
                  <a:gd name="connsiteY6" fmla="*/ 88625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152128 h 1159460"/>
                  <a:gd name="connsiteX3" fmla="*/ 102868 w 205717"/>
                  <a:gd name="connsiteY3" fmla="*/ 620377 h 1159460"/>
                  <a:gd name="connsiteX4" fmla="*/ 0 w 205717"/>
                  <a:gd name="connsiteY4" fmla="*/ 561293 h 1159460"/>
                  <a:gd name="connsiteX5" fmla="*/ 102868 w 205717"/>
                  <a:gd name="connsiteY5" fmla="*/ 502210 h 1159460"/>
                  <a:gd name="connsiteX6" fmla="*/ 154303 w 205717"/>
                  <a:gd name="connsiteY6" fmla="*/ 29542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9" fmla="*/ 205717 w 205717"/>
                  <a:gd name="connsiteY9" fmla="*/ 115200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093045 h 1159460"/>
                  <a:gd name="connsiteX3" fmla="*/ 154303 w 205717"/>
                  <a:gd name="connsiteY3" fmla="*/ 620377 h 1159460"/>
                  <a:gd name="connsiteX4" fmla="*/ 51434 w 205717"/>
                  <a:gd name="connsiteY4" fmla="*/ 561293 h 1159460"/>
                  <a:gd name="connsiteX5" fmla="*/ 102868 w 205717"/>
                  <a:gd name="connsiteY5" fmla="*/ 502210 h 1159460"/>
                  <a:gd name="connsiteX6" fmla="*/ 154303 w 205717"/>
                  <a:gd name="connsiteY6" fmla="*/ 88625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152128 h 1159460"/>
                  <a:gd name="connsiteX3" fmla="*/ 102868 w 205717"/>
                  <a:gd name="connsiteY3" fmla="*/ 620377 h 1159460"/>
                  <a:gd name="connsiteX4" fmla="*/ 0 w 205717"/>
                  <a:gd name="connsiteY4" fmla="*/ 561293 h 1159460"/>
                  <a:gd name="connsiteX5" fmla="*/ 102868 w 205717"/>
                  <a:gd name="connsiteY5" fmla="*/ 502210 h 1159460"/>
                  <a:gd name="connsiteX6" fmla="*/ 154303 w 205717"/>
                  <a:gd name="connsiteY6" fmla="*/ 29542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9" fmla="*/ 205717 w 205717"/>
                  <a:gd name="connsiteY9" fmla="*/ 1152000 h 1159460"/>
                  <a:gd name="connsiteX0" fmla="*/ 205717 w 205717"/>
                  <a:gd name="connsiteY0" fmla="*/ 1152000 h 1159460"/>
                  <a:gd name="connsiteX1" fmla="*/ 190922 w 205717"/>
                  <a:gd name="connsiteY1" fmla="*/ 1151796 h 1159460"/>
                  <a:gd name="connsiteX2" fmla="*/ 154303 w 205717"/>
                  <a:gd name="connsiteY2" fmla="*/ 1093045 h 1159460"/>
                  <a:gd name="connsiteX3" fmla="*/ 154303 w 205717"/>
                  <a:gd name="connsiteY3" fmla="*/ 620377 h 1159460"/>
                  <a:gd name="connsiteX4" fmla="*/ 51434 w 205717"/>
                  <a:gd name="connsiteY4" fmla="*/ 561293 h 1159460"/>
                  <a:gd name="connsiteX5" fmla="*/ 154303 w 205717"/>
                  <a:gd name="connsiteY5" fmla="*/ 502210 h 1159460"/>
                  <a:gd name="connsiteX6" fmla="*/ 154303 w 205717"/>
                  <a:gd name="connsiteY6" fmla="*/ 88625 h 1159460"/>
                  <a:gd name="connsiteX7" fmla="*/ 190922 w 205717"/>
                  <a:gd name="connsiteY7" fmla="*/ 204 h 1159460"/>
                  <a:gd name="connsiteX8" fmla="*/ 205717 w 205717"/>
                  <a:gd name="connsiteY8" fmla="*/ 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152128 h 1159460"/>
                  <a:gd name="connsiteX3" fmla="*/ 51434 w 154283"/>
                  <a:gd name="connsiteY3" fmla="*/ 620377 h 1159460"/>
                  <a:gd name="connsiteX4" fmla="*/ 0 w 154283"/>
                  <a:gd name="connsiteY4" fmla="*/ 561293 h 1159460"/>
                  <a:gd name="connsiteX5" fmla="*/ 51434 w 154283"/>
                  <a:gd name="connsiteY5" fmla="*/ 502210 h 1159460"/>
                  <a:gd name="connsiteX6" fmla="*/ 102869 w 154283"/>
                  <a:gd name="connsiteY6" fmla="*/ 29542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9" fmla="*/ 154283 w 154283"/>
                  <a:gd name="connsiteY9" fmla="*/ 115200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093045 h 1159460"/>
                  <a:gd name="connsiteX3" fmla="*/ 102869 w 154283"/>
                  <a:gd name="connsiteY3" fmla="*/ 620377 h 1159460"/>
                  <a:gd name="connsiteX4" fmla="*/ 0 w 154283"/>
                  <a:gd name="connsiteY4" fmla="*/ 561293 h 1159460"/>
                  <a:gd name="connsiteX5" fmla="*/ 102869 w 154283"/>
                  <a:gd name="connsiteY5" fmla="*/ 502210 h 1159460"/>
                  <a:gd name="connsiteX6" fmla="*/ 102869 w 154283"/>
                  <a:gd name="connsiteY6" fmla="*/ 88625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152128 h 1159460"/>
                  <a:gd name="connsiteX3" fmla="*/ 51434 w 154283"/>
                  <a:gd name="connsiteY3" fmla="*/ 620377 h 1159460"/>
                  <a:gd name="connsiteX4" fmla="*/ 0 w 154283"/>
                  <a:gd name="connsiteY4" fmla="*/ 561293 h 1159460"/>
                  <a:gd name="connsiteX5" fmla="*/ 51434 w 154283"/>
                  <a:gd name="connsiteY5" fmla="*/ 502210 h 1159460"/>
                  <a:gd name="connsiteX6" fmla="*/ 102869 w 154283"/>
                  <a:gd name="connsiteY6" fmla="*/ 29542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9" fmla="*/ 154283 w 154283"/>
                  <a:gd name="connsiteY9" fmla="*/ 115200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093045 h 1159460"/>
                  <a:gd name="connsiteX3" fmla="*/ 102869 w 154283"/>
                  <a:gd name="connsiteY3" fmla="*/ 620377 h 1159460"/>
                  <a:gd name="connsiteX4" fmla="*/ 0 w 154283"/>
                  <a:gd name="connsiteY4" fmla="*/ 561293 h 1159460"/>
                  <a:gd name="connsiteX5" fmla="*/ 102869 w 154283"/>
                  <a:gd name="connsiteY5" fmla="*/ 502210 h 1159460"/>
                  <a:gd name="connsiteX6" fmla="*/ 102869 w 154283"/>
                  <a:gd name="connsiteY6" fmla="*/ 88625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0" fmla="*/ 157402 w 157402"/>
                  <a:gd name="connsiteY0" fmla="*/ 1152000 h 1159460"/>
                  <a:gd name="connsiteX1" fmla="*/ 142607 w 157402"/>
                  <a:gd name="connsiteY1" fmla="*/ 1151796 h 1159460"/>
                  <a:gd name="connsiteX2" fmla="*/ 105988 w 157402"/>
                  <a:gd name="connsiteY2" fmla="*/ 1152128 h 1159460"/>
                  <a:gd name="connsiteX3" fmla="*/ 54553 w 157402"/>
                  <a:gd name="connsiteY3" fmla="*/ 620377 h 1159460"/>
                  <a:gd name="connsiteX4" fmla="*/ 3119 w 157402"/>
                  <a:gd name="connsiteY4" fmla="*/ 561293 h 1159460"/>
                  <a:gd name="connsiteX5" fmla="*/ 54553 w 157402"/>
                  <a:gd name="connsiteY5" fmla="*/ 502210 h 1159460"/>
                  <a:gd name="connsiteX6" fmla="*/ 105988 w 157402"/>
                  <a:gd name="connsiteY6" fmla="*/ 29542 h 1159460"/>
                  <a:gd name="connsiteX7" fmla="*/ 142607 w 157402"/>
                  <a:gd name="connsiteY7" fmla="*/ 204 h 1159460"/>
                  <a:gd name="connsiteX8" fmla="*/ 157402 w 157402"/>
                  <a:gd name="connsiteY8" fmla="*/ 0 h 1159460"/>
                  <a:gd name="connsiteX9" fmla="*/ 157402 w 157402"/>
                  <a:gd name="connsiteY9" fmla="*/ 1152000 h 1159460"/>
                  <a:gd name="connsiteX0" fmla="*/ 157402 w 157402"/>
                  <a:gd name="connsiteY0" fmla="*/ 1152000 h 1159460"/>
                  <a:gd name="connsiteX1" fmla="*/ 142607 w 157402"/>
                  <a:gd name="connsiteY1" fmla="*/ 1151796 h 1159460"/>
                  <a:gd name="connsiteX2" fmla="*/ 105988 w 157402"/>
                  <a:gd name="connsiteY2" fmla="*/ 1093045 h 1159460"/>
                  <a:gd name="connsiteX3" fmla="*/ 87273 w 157402"/>
                  <a:gd name="connsiteY3" fmla="*/ 603885 h 1159460"/>
                  <a:gd name="connsiteX4" fmla="*/ 3119 w 157402"/>
                  <a:gd name="connsiteY4" fmla="*/ 561293 h 1159460"/>
                  <a:gd name="connsiteX5" fmla="*/ 105988 w 157402"/>
                  <a:gd name="connsiteY5" fmla="*/ 502210 h 1159460"/>
                  <a:gd name="connsiteX6" fmla="*/ 105988 w 157402"/>
                  <a:gd name="connsiteY6" fmla="*/ 88625 h 1159460"/>
                  <a:gd name="connsiteX7" fmla="*/ 142607 w 157402"/>
                  <a:gd name="connsiteY7" fmla="*/ 204 h 1159460"/>
                  <a:gd name="connsiteX8" fmla="*/ 157402 w 157402"/>
                  <a:gd name="connsiteY8" fmla="*/ 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152128 h 1159460"/>
                  <a:gd name="connsiteX3" fmla="*/ 51434 w 154283"/>
                  <a:gd name="connsiteY3" fmla="*/ 620377 h 1159460"/>
                  <a:gd name="connsiteX4" fmla="*/ 0 w 154283"/>
                  <a:gd name="connsiteY4" fmla="*/ 561293 h 1159460"/>
                  <a:gd name="connsiteX5" fmla="*/ 51434 w 154283"/>
                  <a:gd name="connsiteY5" fmla="*/ 502210 h 1159460"/>
                  <a:gd name="connsiteX6" fmla="*/ 102869 w 154283"/>
                  <a:gd name="connsiteY6" fmla="*/ 29542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9" fmla="*/ 154283 w 154283"/>
                  <a:gd name="connsiteY9" fmla="*/ 115200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093045 h 1159460"/>
                  <a:gd name="connsiteX3" fmla="*/ 84154 w 154283"/>
                  <a:gd name="connsiteY3" fmla="*/ 603885 h 1159460"/>
                  <a:gd name="connsiteX4" fmla="*/ 0 w 154283"/>
                  <a:gd name="connsiteY4" fmla="*/ 561293 h 1159460"/>
                  <a:gd name="connsiteX5" fmla="*/ 84155 w 154283"/>
                  <a:gd name="connsiteY5" fmla="*/ 531419 h 1159460"/>
                  <a:gd name="connsiteX6" fmla="*/ 102869 w 154283"/>
                  <a:gd name="connsiteY6" fmla="*/ 88625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0" fmla="*/ 159736 w 159736"/>
                  <a:gd name="connsiteY0" fmla="*/ 1152000 h 1159460"/>
                  <a:gd name="connsiteX1" fmla="*/ 144941 w 159736"/>
                  <a:gd name="connsiteY1" fmla="*/ 1151796 h 1159460"/>
                  <a:gd name="connsiteX2" fmla="*/ 108322 w 159736"/>
                  <a:gd name="connsiteY2" fmla="*/ 1152128 h 1159460"/>
                  <a:gd name="connsiteX3" fmla="*/ 56887 w 159736"/>
                  <a:gd name="connsiteY3" fmla="*/ 620377 h 1159460"/>
                  <a:gd name="connsiteX4" fmla="*/ 5453 w 159736"/>
                  <a:gd name="connsiteY4" fmla="*/ 561293 h 1159460"/>
                  <a:gd name="connsiteX5" fmla="*/ 89607 w 159736"/>
                  <a:gd name="connsiteY5" fmla="*/ 507264 h 1159460"/>
                  <a:gd name="connsiteX6" fmla="*/ 108322 w 159736"/>
                  <a:gd name="connsiteY6" fmla="*/ 29542 h 1159460"/>
                  <a:gd name="connsiteX7" fmla="*/ 144941 w 159736"/>
                  <a:gd name="connsiteY7" fmla="*/ 204 h 1159460"/>
                  <a:gd name="connsiteX8" fmla="*/ 159736 w 159736"/>
                  <a:gd name="connsiteY8" fmla="*/ 0 h 1159460"/>
                  <a:gd name="connsiteX9" fmla="*/ 159736 w 159736"/>
                  <a:gd name="connsiteY9" fmla="*/ 1152000 h 1159460"/>
                  <a:gd name="connsiteX0" fmla="*/ 159736 w 159736"/>
                  <a:gd name="connsiteY0" fmla="*/ 1152000 h 1159460"/>
                  <a:gd name="connsiteX1" fmla="*/ 144941 w 159736"/>
                  <a:gd name="connsiteY1" fmla="*/ 1151796 h 1159460"/>
                  <a:gd name="connsiteX2" fmla="*/ 108322 w 159736"/>
                  <a:gd name="connsiteY2" fmla="*/ 1093045 h 1159460"/>
                  <a:gd name="connsiteX3" fmla="*/ 89607 w 159736"/>
                  <a:gd name="connsiteY3" fmla="*/ 603885 h 1159460"/>
                  <a:gd name="connsiteX4" fmla="*/ 5453 w 159736"/>
                  <a:gd name="connsiteY4" fmla="*/ 561293 h 1159460"/>
                  <a:gd name="connsiteX5" fmla="*/ 89608 w 159736"/>
                  <a:gd name="connsiteY5" fmla="*/ 531419 h 1159460"/>
                  <a:gd name="connsiteX6" fmla="*/ 108322 w 159736"/>
                  <a:gd name="connsiteY6" fmla="*/ 88625 h 1159460"/>
                  <a:gd name="connsiteX7" fmla="*/ 144941 w 159736"/>
                  <a:gd name="connsiteY7" fmla="*/ 204 h 1159460"/>
                  <a:gd name="connsiteX8" fmla="*/ 159736 w 159736"/>
                  <a:gd name="connsiteY8" fmla="*/ 0 h 1159460"/>
                  <a:gd name="connsiteX0" fmla="*/ 156620 w 156620"/>
                  <a:gd name="connsiteY0" fmla="*/ 1152000 h 1159460"/>
                  <a:gd name="connsiteX1" fmla="*/ 141825 w 156620"/>
                  <a:gd name="connsiteY1" fmla="*/ 1151796 h 1159460"/>
                  <a:gd name="connsiteX2" fmla="*/ 105206 w 156620"/>
                  <a:gd name="connsiteY2" fmla="*/ 1152128 h 1159460"/>
                  <a:gd name="connsiteX3" fmla="*/ 72466 w 156620"/>
                  <a:gd name="connsiteY3" fmla="*/ 603885 h 1159460"/>
                  <a:gd name="connsiteX4" fmla="*/ 2337 w 156620"/>
                  <a:gd name="connsiteY4" fmla="*/ 561293 h 1159460"/>
                  <a:gd name="connsiteX5" fmla="*/ 86491 w 156620"/>
                  <a:gd name="connsiteY5" fmla="*/ 507264 h 1159460"/>
                  <a:gd name="connsiteX6" fmla="*/ 105206 w 156620"/>
                  <a:gd name="connsiteY6" fmla="*/ 29542 h 1159460"/>
                  <a:gd name="connsiteX7" fmla="*/ 141825 w 156620"/>
                  <a:gd name="connsiteY7" fmla="*/ 204 h 1159460"/>
                  <a:gd name="connsiteX8" fmla="*/ 156620 w 156620"/>
                  <a:gd name="connsiteY8" fmla="*/ 0 h 1159460"/>
                  <a:gd name="connsiteX9" fmla="*/ 156620 w 156620"/>
                  <a:gd name="connsiteY9" fmla="*/ 1152000 h 1159460"/>
                  <a:gd name="connsiteX0" fmla="*/ 156620 w 156620"/>
                  <a:gd name="connsiteY0" fmla="*/ 1152000 h 1159460"/>
                  <a:gd name="connsiteX1" fmla="*/ 141825 w 156620"/>
                  <a:gd name="connsiteY1" fmla="*/ 1151796 h 1159460"/>
                  <a:gd name="connsiteX2" fmla="*/ 105206 w 156620"/>
                  <a:gd name="connsiteY2" fmla="*/ 1093045 h 1159460"/>
                  <a:gd name="connsiteX3" fmla="*/ 86491 w 156620"/>
                  <a:gd name="connsiteY3" fmla="*/ 603885 h 1159460"/>
                  <a:gd name="connsiteX4" fmla="*/ 2337 w 156620"/>
                  <a:gd name="connsiteY4" fmla="*/ 561293 h 1159460"/>
                  <a:gd name="connsiteX5" fmla="*/ 86492 w 156620"/>
                  <a:gd name="connsiteY5" fmla="*/ 531419 h 1159460"/>
                  <a:gd name="connsiteX6" fmla="*/ 105206 w 156620"/>
                  <a:gd name="connsiteY6" fmla="*/ 88625 h 1159460"/>
                  <a:gd name="connsiteX7" fmla="*/ 141825 w 156620"/>
                  <a:gd name="connsiteY7" fmla="*/ 204 h 1159460"/>
                  <a:gd name="connsiteX8" fmla="*/ 156620 w 156620"/>
                  <a:gd name="connsiteY8" fmla="*/ 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152128 h 1159460"/>
                  <a:gd name="connsiteX3" fmla="*/ 70129 w 154283"/>
                  <a:gd name="connsiteY3" fmla="*/ 603885 h 1159460"/>
                  <a:gd name="connsiteX4" fmla="*/ 0 w 154283"/>
                  <a:gd name="connsiteY4" fmla="*/ 561293 h 1159460"/>
                  <a:gd name="connsiteX5" fmla="*/ 84154 w 154283"/>
                  <a:gd name="connsiteY5" fmla="*/ 507264 h 1159460"/>
                  <a:gd name="connsiteX6" fmla="*/ 102869 w 154283"/>
                  <a:gd name="connsiteY6" fmla="*/ 29542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9" fmla="*/ 154283 w 154283"/>
                  <a:gd name="connsiteY9" fmla="*/ 115200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093045 h 1159460"/>
                  <a:gd name="connsiteX3" fmla="*/ 84154 w 154283"/>
                  <a:gd name="connsiteY3" fmla="*/ 603885 h 1159460"/>
                  <a:gd name="connsiteX4" fmla="*/ 0 w 154283"/>
                  <a:gd name="connsiteY4" fmla="*/ 561293 h 1159460"/>
                  <a:gd name="connsiteX5" fmla="*/ 84155 w 154283"/>
                  <a:gd name="connsiteY5" fmla="*/ 531419 h 1159460"/>
                  <a:gd name="connsiteX6" fmla="*/ 102869 w 154283"/>
                  <a:gd name="connsiteY6" fmla="*/ 88625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152128 h 1159460"/>
                  <a:gd name="connsiteX3" fmla="*/ 70129 w 154283"/>
                  <a:gd name="connsiteY3" fmla="*/ 603885 h 1159460"/>
                  <a:gd name="connsiteX4" fmla="*/ 0 w 154283"/>
                  <a:gd name="connsiteY4" fmla="*/ 561293 h 1159460"/>
                  <a:gd name="connsiteX5" fmla="*/ 84154 w 154283"/>
                  <a:gd name="connsiteY5" fmla="*/ 507264 h 1159460"/>
                  <a:gd name="connsiteX6" fmla="*/ 102869 w 154283"/>
                  <a:gd name="connsiteY6" fmla="*/ 29542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  <a:gd name="connsiteX9" fmla="*/ 154283 w 154283"/>
                  <a:gd name="connsiteY9" fmla="*/ 1152000 h 1159460"/>
                  <a:gd name="connsiteX0" fmla="*/ 154283 w 154283"/>
                  <a:gd name="connsiteY0" fmla="*/ 1152000 h 1159460"/>
                  <a:gd name="connsiteX1" fmla="*/ 139488 w 154283"/>
                  <a:gd name="connsiteY1" fmla="*/ 1151796 h 1159460"/>
                  <a:gd name="connsiteX2" fmla="*/ 102869 w 154283"/>
                  <a:gd name="connsiteY2" fmla="*/ 1093045 h 1159460"/>
                  <a:gd name="connsiteX3" fmla="*/ 84154 w 154283"/>
                  <a:gd name="connsiteY3" fmla="*/ 603885 h 1159460"/>
                  <a:gd name="connsiteX4" fmla="*/ 0 w 154283"/>
                  <a:gd name="connsiteY4" fmla="*/ 561293 h 1159460"/>
                  <a:gd name="connsiteX5" fmla="*/ 84155 w 154283"/>
                  <a:gd name="connsiteY5" fmla="*/ 531419 h 1159460"/>
                  <a:gd name="connsiteX6" fmla="*/ 102869 w 154283"/>
                  <a:gd name="connsiteY6" fmla="*/ 88625 h 1159460"/>
                  <a:gd name="connsiteX7" fmla="*/ 139488 w 154283"/>
                  <a:gd name="connsiteY7" fmla="*/ 204 h 1159460"/>
                  <a:gd name="connsiteX8" fmla="*/ 154283 w 154283"/>
                  <a:gd name="connsiteY8" fmla="*/ 0 h 11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283" h="1159460" stroke="0" extrusionOk="0">
                    <a:moveTo>
                      <a:pt x="154283" y="1152000"/>
                    </a:moveTo>
                    <a:cubicBezTo>
                      <a:pt x="149326" y="1152000"/>
                      <a:pt x="144378" y="1151932"/>
                      <a:pt x="139488" y="1151796"/>
                    </a:cubicBezTo>
                    <a:cubicBezTo>
                      <a:pt x="96090" y="1150591"/>
                      <a:pt x="102869" y="1159460"/>
                      <a:pt x="102869" y="1152128"/>
                    </a:cubicBezTo>
                    <a:lnTo>
                      <a:pt x="70129" y="603885"/>
                    </a:lnTo>
                    <a:cubicBezTo>
                      <a:pt x="70129" y="595601"/>
                      <a:pt x="51171" y="587939"/>
                      <a:pt x="0" y="561293"/>
                    </a:cubicBezTo>
                    <a:cubicBezTo>
                      <a:pt x="54919" y="533557"/>
                      <a:pt x="84154" y="515548"/>
                      <a:pt x="84154" y="507264"/>
                    </a:cubicBezTo>
                    <a:lnTo>
                      <a:pt x="102869" y="29542"/>
                    </a:lnTo>
                    <a:cubicBezTo>
                      <a:pt x="102869" y="22210"/>
                      <a:pt x="96091" y="1409"/>
                      <a:pt x="139488" y="204"/>
                    </a:cubicBezTo>
                    <a:cubicBezTo>
                      <a:pt x="144378" y="68"/>
                      <a:pt x="149326" y="0"/>
                      <a:pt x="154283" y="0"/>
                    </a:cubicBezTo>
                    <a:lnTo>
                      <a:pt x="154283" y="1152000"/>
                    </a:lnTo>
                    <a:close/>
                  </a:path>
                  <a:path w="154283" h="1159460" fill="none">
                    <a:moveTo>
                      <a:pt x="154283" y="1152000"/>
                    </a:moveTo>
                    <a:cubicBezTo>
                      <a:pt x="149326" y="1152000"/>
                      <a:pt x="144378" y="1151932"/>
                      <a:pt x="139488" y="1151796"/>
                    </a:cubicBezTo>
                    <a:cubicBezTo>
                      <a:pt x="96090" y="1150591"/>
                      <a:pt x="102869" y="1100377"/>
                      <a:pt x="102869" y="1093045"/>
                    </a:cubicBezTo>
                    <a:lnTo>
                      <a:pt x="84154" y="603885"/>
                    </a:lnTo>
                    <a:cubicBezTo>
                      <a:pt x="84154" y="595601"/>
                      <a:pt x="0" y="573371"/>
                      <a:pt x="0" y="561293"/>
                    </a:cubicBezTo>
                    <a:cubicBezTo>
                      <a:pt x="0" y="549215"/>
                      <a:pt x="84155" y="539703"/>
                      <a:pt x="84155" y="531419"/>
                    </a:cubicBezTo>
                    <a:lnTo>
                      <a:pt x="102869" y="88625"/>
                    </a:lnTo>
                    <a:cubicBezTo>
                      <a:pt x="102869" y="81293"/>
                      <a:pt x="96091" y="1409"/>
                      <a:pt x="139488" y="204"/>
                    </a:cubicBezTo>
                    <a:cubicBezTo>
                      <a:pt x="144378" y="68"/>
                      <a:pt x="149326" y="0"/>
                      <a:pt x="154283" y="0"/>
                    </a:cubicBezTo>
                  </a:path>
                </a:pathLst>
              </a:cu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 Box 8"/>
              <p:cNvSpPr txBox="1">
                <a:spLocks noChangeArrowheads="1"/>
              </p:cNvSpPr>
              <p:nvPr/>
            </p:nvSpPr>
            <p:spPr bwMode="auto">
              <a:xfrm>
                <a:off x="2097049" y="1358960"/>
                <a:ext cx="433387" cy="46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800" b="1" i="1" dirty="0">
                    <a:solidFill>
                      <a:schemeClr val="bg1"/>
                    </a:solidFill>
                    <a:latin typeface="Calibri" pitchFamily="34" charset="0"/>
                  </a:rPr>
                  <a:t>f</a:t>
                </a:r>
              </a:p>
            </p:txBody>
          </p:sp>
        </p:grpSp>
      </p:grpSp>
      <p:sp>
        <p:nvSpPr>
          <p:cNvPr id="2" name="BlokTextu 1"/>
          <p:cNvSpPr txBox="1"/>
          <p:nvPr/>
        </p:nvSpPr>
        <p:spPr>
          <a:xfrm>
            <a:off x="5292080" y="3790779"/>
            <a:ext cx="3295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22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o</a:t>
            </a:r>
            <a:r>
              <a:rPr lang="sk-SK" sz="28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 </a:t>
            </a:r>
            <a:r>
              <a:rPr lang="sk-SK" sz="1800" dirty="0" smtClean="0">
                <a:latin typeface="+mj-lt"/>
              </a:rPr>
              <a:t> </a:t>
            </a:r>
            <a:r>
              <a:rPr lang="sk-SK" sz="2300" i="1" dirty="0" smtClean="0">
                <a:latin typeface="+mj-lt"/>
              </a:rPr>
              <a:t> </a:t>
            </a:r>
            <a:r>
              <a:rPr lang="sk-SK" sz="2300" b="0" dirty="0" smtClean="0">
                <a:latin typeface="Calibri" panose="020F0502020204030204" pitchFamily="34" charset="0"/>
              </a:rPr>
              <a:t>– optická os</a:t>
            </a:r>
          </a:p>
          <a:p>
            <a:pPr>
              <a:spcAft>
                <a:spcPts val="6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</a:t>
            </a:r>
            <a:r>
              <a:rPr lang="sk-SK" sz="2300" b="0" dirty="0" smtClean="0">
                <a:latin typeface="Calibri" panose="020F0502020204030204" pitchFamily="34" charset="0"/>
              </a:rPr>
              <a:t>  – optický stred</a:t>
            </a:r>
          </a:p>
          <a:p>
            <a:pPr>
              <a:spcAft>
                <a:spcPts val="6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sk-SK" sz="2300" b="0" dirty="0" smtClean="0">
                <a:latin typeface="Calibri" panose="020F0502020204030204" pitchFamily="34" charset="0"/>
              </a:rPr>
              <a:t>  – predmetové ohnisko</a:t>
            </a:r>
          </a:p>
          <a:p>
            <a:pPr>
              <a:spcAft>
                <a:spcPts val="6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F´</a:t>
            </a:r>
            <a:r>
              <a:rPr lang="sk-SK" sz="2300" i="1" dirty="0" smtClean="0">
                <a:latin typeface="Calibri" panose="020F0502020204030204" pitchFamily="34" charset="0"/>
              </a:rPr>
              <a:t> </a:t>
            </a:r>
            <a:r>
              <a:rPr lang="sk-SK" sz="2300" b="0" dirty="0" smtClean="0">
                <a:latin typeface="Calibri" panose="020F0502020204030204" pitchFamily="34" charset="0"/>
              </a:rPr>
              <a:t>– obrazové ohnisko </a:t>
            </a:r>
          </a:p>
          <a:p>
            <a:pPr>
              <a:spcAft>
                <a:spcPts val="6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sk-SK" sz="2300" b="0" i="1" dirty="0" smtClean="0">
                <a:latin typeface="Calibri" panose="020F0502020204030204" pitchFamily="34" charset="0"/>
              </a:rPr>
              <a:t>  – </a:t>
            </a:r>
            <a:r>
              <a:rPr lang="sk-SK" sz="2300" b="0" dirty="0" smtClean="0">
                <a:latin typeface="Calibri" panose="020F0502020204030204" pitchFamily="34" charset="0"/>
              </a:rPr>
              <a:t>ohnisková vzdialenosť</a:t>
            </a:r>
            <a:endParaRPr lang="sk-SK" sz="2300" dirty="0">
              <a:latin typeface="Calibri" panose="020F0502020204030204" pitchFamily="34" charset="0"/>
            </a:endParaRPr>
          </a:p>
        </p:txBody>
      </p:sp>
      <p:sp>
        <p:nvSpPr>
          <p:cNvPr id="42" name="Zaoblený obdélník 23"/>
          <p:cNvSpPr/>
          <p:nvPr/>
        </p:nvSpPr>
        <p:spPr>
          <a:xfrm>
            <a:off x="2851653" y="188913"/>
            <a:ext cx="3440695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Parametre spojky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5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8840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aoblený obdĺžnik 40"/>
          <p:cNvSpPr/>
          <p:nvPr/>
        </p:nvSpPr>
        <p:spPr>
          <a:xfrm>
            <a:off x="324000" y="980728"/>
            <a:ext cx="8496000" cy="561662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3" name="Skupina 45"/>
          <p:cNvGrpSpPr>
            <a:grpSpLocks noChangeAspect="1"/>
          </p:cNvGrpSpPr>
          <p:nvPr/>
        </p:nvGrpSpPr>
        <p:grpSpPr bwMode="auto">
          <a:xfrm>
            <a:off x="719571" y="1196752"/>
            <a:ext cx="5123786" cy="3212767"/>
            <a:chOff x="539551" y="468481"/>
            <a:chExt cx="4536505" cy="2844932"/>
          </a:xfrm>
        </p:grpSpPr>
        <p:grpSp>
          <p:nvGrpSpPr>
            <p:cNvPr id="134" name="Skupina 23"/>
            <p:cNvGrpSpPr>
              <a:grpSpLocks/>
            </p:cNvGrpSpPr>
            <p:nvPr/>
          </p:nvGrpSpPr>
          <p:grpSpPr bwMode="auto">
            <a:xfrm>
              <a:off x="539551" y="648000"/>
              <a:ext cx="4449925" cy="2665413"/>
              <a:chOff x="539551" y="333375"/>
              <a:chExt cx="4449925" cy="2665413"/>
            </a:xfrm>
          </p:grpSpPr>
          <p:sp>
            <p:nvSpPr>
              <p:cNvPr id="139" name="Text Box 2"/>
              <p:cNvSpPr txBox="1">
                <a:spLocks noChangeArrowheads="1"/>
              </p:cNvSpPr>
              <p:nvPr/>
            </p:nvSpPr>
            <p:spPr bwMode="auto">
              <a:xfrm>
                <a:off x="2808000" y="1665375"/>
                <a:ext cx="433388" cy="461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sz="2800" b="1" dirty="0">
                    <a:solidFill>
                      <a:schemeClr val="bg1"/>
                    </a:solidFill>
                    <a:latin typeface="Calibri" pitchFamily="34" charset="0"/>
                    <a:cs typeface="Arial" charset="0"/>
                  </a:rPr>
                  <a:t>O</a:t>
                </a:r>
              </a:p>
            </p:txBody>
          </p:sp>
          <p:sp>
            <p:nvSpPr>
              <p:cNvPr id="140" name="Line 3"/>
              <p:cNvSpPr>
                <a:spLocks noChangeShapeType="1"/>
              </p:cNvSpPr>
              <p:nvPr/>
            </p:nvSpPr>
            <p:spPr bwMode="auto">
              <a:xfrm>
                <a:off x="611188" y="1700213"/>
                <a:ext cx="4321175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1" name="Line 4"/>
              <p:cNvSpPr>
                <a:spLocks noChangeShapeType="1"/>
              </p:cNvSpPr>
              <p:nvPr/>
            </p:nvSpPr>
            <p:spPr bwMode="auto">
              <a:xfrm>
                <a:off x="1763713" y="1628775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2" name="Line 5"/>
              <p:cNvSpPr>
                <a:spLocks noChangeShapeType="1"/>
              </p:cNvSpPr>
              <p:nvPr/>
            </p:nvSpPr>
            <p:spPr bwMode="auto">
              <a:xfrm>
                <a:off x="3888000" y="1628775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" name="Text Box 6"/>
              <p:cNvSpPr txBox="1">
                <a:spLocks noChangeArrowheads="1"/>
              </p:cNvSpPr>
              <p:nvPr/>
            </p:nvSpPr>
            <p:spPr bwMode="auto">
              <a:xfrm>
                <a:off x="4556088" y="1374151"/>
                <a:ext cx="433388" cy="381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200" b="1" dirty="0">
                    <a:solidFill>
                      <a:schemeClr val="bg1"/>
                    </a:solidFill>
                    <a:latin typeface="Lucida Handwriting" panose="03010101010101010101" pitchFamily="66" charset="0"/>
                  </a:rPr>
                  <a:t>o</a:t>
                </a:r>
              </a:p>
            </p:txBody>
          </p:sp>
          <p:sp>
            <p:nvSpPr>
              <p:cNvPr id="144" name="Text Box 7"/>
              <p:cNvSpPr txBox="1">
                <a:spLocks noChangeArrowheads="1"/>
              </p:cNvSpPr>
              <p:nvPr/>
            </p:nvSpPr>
            <p:spPr bwMode="auto">
              <a:xfrm>
                <a:off x="1463993" y="1723823"/>
                <a:ext cx="647700" cy="463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800" b="1" dirty="0">
                    <a:solidFill>
                      <a:schemeClr val="bg1"/>
                    </a:solidFill>
                    <a:latin typeface="Calibri" pitchFamily="34" charset="0"/>
                  </a:rPr>
                  <a:t>F´</a:t>
                </a:r>
              </a:p>
            </p:txBody>
          </p:sp>
          <p:sp>
            <p:nvSpPr>
              <p:cNvPr id="145" name="Text Box 8"/>
              <p:cNvSpPr txBox="1">
                <a:spLocks noChangeArrowheads="1"/>
              </p:cNvSpPr>
              <p:nvPr/>
            </p:nvSpPr>
            <p:spPr bwMode="auto">
              <a:xfrm>
                <a:off x="3672000" y="1708496"/>
                <a:ext cx="433387" cy="461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800" b="1" dirty="0">
                    <a:solidFill>
                      <a:schemeClr val="bg1"/>
                    </a:solidFill>
                    <a:latin typeface="Calibri" pitchFamily="34" charset="0"/>
                  </a:rPr>
                  <a:t>F</a:t>
                </a:r>
              </a:p>
            </p:txBody>
          </p:sp>
          <p:grpSp>
            <p:nvGrpSpPr>
              <p:cNvPr id="146" name="Group 17"/>
              <p:cNvGrpSpPr>
                <a:grpSpLocks/>
              </p:cNvGrpSpPr>
              <p:nvPr/>
            </p:nvGrpSpPr>
            <p:grpSpPr bwMode="auto">
              <a:xfrm>
                <a:off x="2662238" y="333375"/>
                <a:ext cx="288925" cy="2665413"/>
                <a:chOff x="3379" y="2069"/>
                <a:chExt cx="182" cy="1679"/>
              </a:xfrm>
            </p:grpSpPr>
            <p:sp>
              <p:nvSpPr>
                <p:cNvPr id="148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160"/>
                  <a:ext cx="0" cy="149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4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70" y="2069"/>
                  <a:ext cx="90" cy="91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79" y="3657"/>
                  <a:ext cx="90" cy="91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1" name="Line 2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380" y="2068"/>
                  <a:ext cx="90" cy="91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2" name="Line 2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71" y="3656"/>
                  <a:ext cx="90" cy="91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pic>
            <p:nvPicPr>
              <p:cNvPr id="147" name="Picture 2" descr="http://images.ventrino.com/icons/iconex_op/128x128/shadow/candle.png"/>
              <p:cNvPicPr preferRelativeResize="0">
                <a:picLocks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1" y="950813"/>
                <a:ext cx="669348" cy="7650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5" name="BlokTextu 39"/>
            <p:cNvSpPr txBox="1">
              <a:spLocks noChangeArrowheads="1"/>
            </p:cNvSpPr>
            <p:nvPr/>
          </p:nvSpPr>
          <p:spPr bwMode="auto">
            <a:xfrm>
              <a:off x="539552" y="468481"/>
              <a:ext cx="1619796" cy="769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2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predmetový priestor</a:t>
              </a:r>
            </a:p>
          </p:txBody>
        </p:sp>
        <p:sp>
          <p:nvSpPr>
            <p:cNvPr id="136" name="BlokTextu 40"/>
            <p:cNvSpPr txBox="1">
              <a:spLocks noChangeArrowheads="1"/>
            </p:cNvSpPr>
            <p:nvPr/>
          </p:nvSpPr>
          <p:spPr bwMode="auto">
            <a:xfrm>
              <a:off x="3563888" y="468481"/>
              <a:ext cx="1512168" cy="769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2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obrazový priestor</a:t>
              </a:r>
            </a:p>
          </p:txBody>
        </p:sp>
        <p:sp>
          <p:nvSpPr>
            <p:cNvPr id="137" name="Voľná forma 136"/>
            <p:cNvSpPr/>
            <p:nvPr/>
          </p:nvSpPr>
          <p:spPr>
            <a:xfrm rot="5400000">
              <a:off x="3281061" y="1348340"/>
              <a:ext cx="144465" cy="1083707"/>
            </a:xfrm>
            <a:custGeom>
              <a:avLst/>
              <a:gdLst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90000 w 180000"/>
                <a:gd name="connsiteY3" fmla="*/ 590999 h 1152000"/>
                <a:gd name="connsiteX4" fmla="*/ 0 w 180000"/>
                <a:gd name="connsiteY4" fmla="*/ 576000 h 1152000"/>
                <a:gd name="connsiteX5" fmla="*/ 90000 w 180000"/>
                <a:gd name="connsiteY5" fmla="*/ 561001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90000 w 180000"/>
                <a:gd name="connsiteY3" fmla="*/ 590999 h 1152000"/>
                <a:gd name="connsiteX4" fmla="*/ 0 w 180000"/>
                <a:gd name="connsiteY4" fmla="*/ 576000 h 1152000"/>
                <a:gd name="connsiteX5" fmla="*/ 90000 w 180000"/>
                <a:gd name="connsiteY5" fmla="*/ 561001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2141 w 182141"/>
                <a:gd name="connsiteY0" fmla="*/ 1152000 h 1152000"/>
                <a:gd name="connsiteX1" fmla="*/ 167346 w 182141"/>
                <a:gd name="connsiteY1" fmla="*/ 1151796 h 1152000"/>
                <a:gd name="connsiteX2" fmla="*/ 92141 w 182141"/>
                <a:gd name="connsiteY2" fmla="*/ 1137001 h 1152000"/>
                <a:gd name="connsiteX3" fmla="*/ 92141 w 182141"/>
                <a:gd name="connsiteY3" fmla="*/ 590999 h 1152000"/>
                <a:gd name="connsiteX4" fmla="*/ 2141 w 182141"/>
                <a:gd name="connsiteY4" fmla="*/ 576000 h 1152000"/>
                <a:gd name="connsiteX5" fmla="*/ 92141 w 182141"/>
                <a:gd name="connsiteY5" fmla="*/ 561001 h 1152000"/>
                <a:gd name="connsiteX6" fmla="*/ 92141 w 182141"/>
                <a:gd name="connsiteY6" fmla="*/ 14999 h 1152000"/>
                <a:gd name="connsiteX7" fmla="*/ 167346 w 182141"/>
                <a:gd name="connsiteY7" fmla="*/ 204 h 1152000"/>
                <a:gd name="connsiteX8" fmla="*/ 182141 w 182141"/>
                <a:gd name="connsiteY8" fmla="*/ 0 h 1152000"/>
                <a:gd name="connsiteX9" fmla="*/ 182141 w 182141"/>
                <a:gd name="connsiteY9" fmla="*/ 1152000 h 1152000"/>
                <a:gd name="connsiteX0" fmla="*/ 182141 w 182141"/>
                <a:gd name="connsiteY0" fmla="*/ 1152000 h 1152000"/>
                <a:gd name="connsiteX1" fmla="*/ 167346 w 182141"/>
                <a:gd name="connsiteY1" fmla="*/ 1151796 h 1152000"/>
                <a:gd name="connsiteX2" fmla="*/ 92141 w 182141"/>
                <a:gd name="connsiteY2" fmla="*/ 1137001 h 1152000"/>
                <a:gd name="connsiteX3" fmla="*/ 79292 w 182141"/>
                <a:gd name="connsiteY3" fmla="*/ 620377 h 1152000"/>
                <a:gd name="connsiteX4" fmla="*/ 2141 w 182141"/>
                <a:gd name="connsiteY4" fmla="*/ 576000 h 1152000"/>
                <a:gd name="connsiteX5" fmla="*/ 92141 w 182141"/>
                <a:gd name="connsiteY5" fmla="*/ 561001 h 1152000"/>
                <a:gd name="connsiteX6" fmla="*/ 92141 w 182141"/>
                <a:gd name="connsiteY6" fmla="*/ 14999 h 1152000"/>
                <a:gd name="connsiteX7" fmla="*/ 167346 w 182141"/>
                <a:gd name="connsiteY7" fmla="*/ 204 h 1152000"/>
                <a:gd name="connsiteX8" fmla="*/ 182141 w 182141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90000 w 180000"/>
                <a:gd name="connsiteY3" fmla="*/ 590999 h 1152000"/>
                <a:gd name="connsiteX4" fmla="*/ 0 w 180000"/>
                <a:gd name="connsiteY4" fmla="*/ 576000 h 1152000"/>
                <a:gd name="connsiteX5" fmla="*/ 90000 w 180000"/>
                <a:gd name="connsiteY5" fmla="*/ 561001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3 w 180000"/>
                <a:gd name="connsiteY5" fmla="*/ 502209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90000 w 180000"/>
                <a:gd name="connsiteY3" fmla="*/ 590999 h 1152000"/>
                <a:gd name="connsiteX4" fmla="*/ 0 w 180000"/>
                <a:gd name="connsiteY4" fmla="*/ 576000 h 1152000"/>
                <a:gd name="connsiteX5" fmla="*/ 90000 w 180000"/>
                <a:gd name="connsiteY5" fmla="*/ 561001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128586 w 180000"/>
                <a:gd name="connsiteY2" fmla="*/ 1093045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3 w 180000"/>
                <a:gd name="connsiteY5" fmla="*/ 502209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90000 w 180000"/>
                <a:gd name="connsiteY3" fmla="*/ 590999 h 1152000"/>
                <a:gd name="connsiteX4" fmla="*/ 0 w 180000"/>
                <a:gd name="connsiteY4" fmla="*/ 576000 h 1152000"/>
                <a:gd name="connsiteX5" fmla="*/ 90000 w 180000"/>
                <a:gd name="connsiteY5" fmla="*/ 561001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128586 w 180000"/>
                <a:gd name="connsiteY2" fmla="*/ 1093045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3 w 180000"/>
                <a:gd name="connsiteY5" fmla="*/ 502209 h 1152000"/>
                <a:gd name="connsiteX6" fmla="*/ 128586 w 180000"/>
                <a:gd name="connsiteY6" fmla="*/ 88625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2141 w 182141"/>
                <a:gd name="connsiteY0" fmla="*/ 1152000 h 1152000"/>
                <a:gd name="connsiteX1" fmla="*/ 167346 w 182141"/>
                <a:gd name="connsiteY1" fmla="*/ 1151796 h 1152000"/>
                <a:gd name="connsiteX2" fmla="*/ 92141 w 182141"/>
                <a:gd name="connsiteY2" fmla="*/ 1137001 h 1152000"/>
                <a:gd name="connsiteX3" fmla="*/ 92141 w 182141"/>
                <a:gd name="connsiteY3" fmla="*/ 590999 h 1152000"/>
                <a:gd name="connsiteX4" fmla="*/ 2141 w 182141"/>
                <a:gd name="connsiteY4" fmla="*/ 576000 h 1152000"/>
                <a:gd name="connsiteX5" fmla="*/ 79292 w 182141"/>
                <a:gd name="connsiteY5" fmla="*/ 502210 h 1152000"/>
                <a:gd name="connsiteX6" fmla="*/ 92141 w 182141"/>
                <a:gd name="connsiteY6" fmla="*/ 14999 h 1152000"/>
                <a:gd name="connsiteX7" fmla="*/ 167346 w 182141"/>
                <a:gd name="connsiteY7" fmla="*/ 204 h 1152000"/>
                <a:gd name="connsiteX8" fmla="*/ 182141 w 182141"/>
                <a:gd name="connsiteY8" fmla="*/ 0 h 1152000"/>
                <a:gd name="connsiteX9" fmla="*/ 182141 w 182141"/>
                <a:gd name="connsiteY9" fmla="*/ 1152000 h 1152000"/>
                <a:gd name="connsiteX0" fmla="*/ 182141 w 182141"/>
                <a:gd name="connsiteY0" fmla="*/ 1152000 h 1152000"/>
                <a:gd name="connsiteX1" fmla="*/ 167346 w 182141"/>
                <a:gd name="connsiteY1" fmla="*/ 1151796 h 1152000"/>
                <a:gd name="connsiteX2" fmla="*/ 130727 w 182141"/>
                <a:gd name="connsiteY2" fmla="*/ 1093045 h 1152000"/>
                <a:gd name="connsiteX3" fmla="*/ 79292 w 182141"/>
                <a:gd name="connsiteY3" fmla="*/ 620377 h 1152000"/>
                <a:gd name="connsiteX4" fmla="*/ 2141 w 182141"/>
                <a:gd name="connsiteY4" fmla="*/ 576000 h 1152000"/>
                <a:gd name="connsiteX5" fmla="*/ 79294 w 182141"/>
                <a:gd name="connsiteY5" fmla="*/ 502209 h 1152000"/>
                <a:gd name="connsiteX6" fmla="*/ 130727 w 182141"/>
                <a:gd name="connsiteY6" fmla="*/ 88625 h 1152000"/>
                <a:gd name="connsiteX7" fmla="*/ 167346 w 182141"/>
                <a:gd name="connsiteY7" fmla="*/ 204 h 1152000"/>
                <a:gd name="connsiteX8" fmla="*/ 182141 w 182141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77153 w 180000"/>
                <a:gd name="connsiteY3" fmla="*/ 561293 h 1152000"/>
                <a:gd name="connsiteX4" fmla="*/ 0 w 180000"/>
                <a:gd name="connsiteY4" fmla="*/ 576000 h 1152000"/>
                <a:gd name="connsiteX5" fmla="*/ 77151 w 180000"/>
                <a:gd name="connsiteY5" fmla="*/ 502210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128586 w 180000"/>
                <a:gd name="connsiteY2" fmla="*/ 1093045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3 w 180000"/>
                <a:gd name="connsiteY5" fmla="*/ 502209 h 1152000"/>
                <a:gd name="connsiteX6" fmla="*/ 128586 w 180000"/>
                <a:gd name="connsiteY6" fmla="*/ 88625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1 w 180000"/>
                <a:gd name="connsiteY5" fmla="*/ 502210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128586 w 180000"/>
                <a:gd name="connsiteY2" fmla="*/ 1093045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3 w 180000"/>
                <a:gd name="connsiteY5" fmla="*/ 502209 h 1152000"/>
                <a:gd name="connsiteX6" fmla="*/ 128586 w 180000"/>
                <a:gd name="connsiteY6" fmla="*/ 88625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90000 w 180000"/>
                <a:gd name="connsiteY2" fmla="*/ 1137001 h 1152000"/>
                <a:gd name="connsiteX3" fmla="*/ 77151 w 180000"/>
                <a:gd name="connsiteY3" fmla="*/ 620377 h 1152000"/>
                <a:gd name="connsiteX4" fmla="*/ 0 w 180000"/>
                <a:gd name="connsiteY4" fmla="*/ 576000 h 1152000"/>
                <a:gd name="connsiteX5" fmla="*/ 77151 w 180000"/>
                <a:gd name="connsiteY5" fmla="*/ 502210 h 1152000"/>
                <a:gd name="connsiteX6" fmla="*/ 90000 w 180000"/>
                <a:gd name="connsiteY6" fmla="*/ 14999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9" fmla="*/ 180000 w 180000"/>
                <a:gd name="connsiteY9" fmla="*/ 1152000 h 1152000"/>
                <a:gd name="connsiteX0" fmla="*/ 180000 w 180000"/>
                <a:gd name="connsiteY0" fmla="*/ 1152000 h 1152000"/>
                <a:gd name="connsiteX1" fmla="*/ 165205 w 180000"/>
                <a:gd name="connsiteY1" fmla="*/ 1151796 h 1152000"/>
                <a:gd name="connsiteX2" fmla="*/ 128586 w 180000"/>
                <a:gd name="connsiteY2" fmla="*/ 1093045 h 1152000"/>
                <a:gd name="connsiteX3" fmla="*/ 77151 w 180000"/>
                <a:gd name="connsiteY3" fmla="*/ 620377 h 1152000"/>
                <a:gd name="connsiteX4" fmla="*/ 25717 w 180000"/>
                <a:gd name="connsiteY4" fmla="*/ 561293 h 1152000"/>
                <a:gd name="connsiteX5" fmla="*/ 77153 w 180000"/>
                <a:gd name="connsiteY5" fmla="*/ 502209 h 1152000"/>
                <a:gd name="connsiteX6" fmla="*/ 128586 w 180000"/>
                <a:gd name="connsiteY6" fmla="*/ 88625 h 1152000"/>
                <a:gd name="connsiteX7" fmla="*/ 165205 w 180000"/>
                <a:gd name="connsiteY7" fmla="*/ 204 h 1152000"/>
                <a:gd name="connsiteX8" fmla="*/ 180000 w 180000"/>
                <a:gd name="connsiteY8" fmla="*/ 0 h 115200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90000 w 180000"/>
                <a:gd name="connsiteY6" fmla="*/ 14999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3 w 180000"/>
                <a:gd name="connsiteY5" fmla="*/ 502209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90000 w 180000"/>
                <a:gd name="connsiteY6" fmla="*/ 14999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3 w 180000"/>
                <a:gd name="connsiteY5" fmla="*/ 502209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128586 w 180000"/>
                <a:gd name="connsiteY6" fmla="*/ 29542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3 w 180000"/>
                <a:gd name="connsiteY5" fmla="*/ 502209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128586 w 180000"/>
                <a:gd name="connsiteY6" fmla="*/ 29542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3 w 180000"/>
                <a:gd name="connsiteY5" fmla="*/ 502209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128586 w 180000"/>
                <a:gd name="connsiteY6" fmla="*/ 29542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1 w 180000"/>
                <a:gd name="connsiteY5" fmla="*/ 502210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152128 h 1159460"/>
                <a:gd name="connsiteX3" fmla="*/ 77151 w 180000"/>
                <a:gd name="connsiteY3" fmla="*/ 620377 h 1159460"/>
                <a:gd name="connsiteX4" fmla="*/ 0 w 180000"/>
                <a:gd name="connsiteY4" fmla="*/ 576000 h 1159460"/>
                <a:gd name="connsiteX5" fmla="*/ 77151 w 180000"/>
                <a:gd name="connsiteY5" fmla="*/ 502210 h 1159460"/>
                <a:gd name="connsiteX6" fmla="*/ 128586 w 180000"/>
                <a:gd name="connsiteY6" fmla="*/ 29542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9" fmla="*/ 180000 w 180000"/>
                <a:gd name="connsiteY9" fmla="*/ 1152000 h 1159460"/>
                <a:gd name="connsiteX0" fmla="*/ 180000 w 180000"/>
                <a:gd name="connsiteY0" fmla="*/ 1152000 h 1159460"/>
                <a:gd name="connsiteX1" fmla="*/ 165205 w 180000"/>
                <a:gd name="connsiteY1" fmla="*/ 1151796 h 1159460"/>
                <a:gd name="connsiteX2" fmla="*/ 128586 w 180000"/>
                <a:gd name="connsiteY2" fmla="*/ 1093045 h 1159460"/>
                <a:gd name="connsiteX3" fmla="*/ 77151 w 180000"/>
                <a:gd name="connsiteY3" fmla="*/ 620377 h 1159460"/>
                <a:gd name="connsiteX4" fmla="*/ 25717 w 180000"/>
                <a:gd name="connsiteY4" fmla="*/ 561293 h 1159460"/>
                <a:gd name="connsiteX5" fmla="*/ 77151 w 180000"/>
                <a:gd name="connsiteY5" fmla="*/ 502210 h 1159460"/>
                <a:gd name="connsiteX6" fmla="*/ 128586 w 180000"/>
                <a:gd name="connsiteY6" fmla="*/ 88625 h 1159460"/>
                <a:gd name="connsiteX7" fmla="*/ 165205 w 180000"/>
                <a:gd name="connsiteY7" fmla="*/ 204 h 1159460"/>
                <a:gd name="connsiteX8" fmla="*/ 180000 w 180000"/>
                <a:gd name="connsiteY8" fmla="*/ 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152128 h 1159460"/>
                <a:gd name="connsiteX3" fmla="*/ 102868 w 205717"/>
                <a:gd name="connsiteY3" fmla="*/ 620377 h 1159460"/>
                <a:gd name="connsiteX4" fmla="*/ 0 w 205717"/>
                <a:gd name="connsiteY4" fmla="*/ 561293 h 1159460"/>
                <a:gd name="connsiteX5" fmla="*/ 102868 w 205717"/>
                <a:gd name="connsiteY5" fmla="*/ 502210 h 1159460"/>
                <a:gd name="connsiteX6" fmla="*/ 154303 w 205717"/>
                <a:gd name="connsiteY6" fmla="*/ 29542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9" fmla="*/ 205717 w 205717"/>
                <a:gd name="connsiteY9" fmla="*/ 115200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093045 h 1159460"/>
                <a:gd name="connsiteX3" fmla="*/ 102868 w 205717"/>
                <a:gd name="connsiteY3" fmla="*/ 620377 h 1159460"/>
                <a:gd name="connsiteX4" fmla="*/ 51434 w 205717"/>
                <a:gd name="connsiteY4" fmla="*/ 561293 h 1159460"/>
                <a:gd name="connsiteX5" fmla="*/ 102868 w 205717"/>
                <a:gd name="connsiteY5" fmla="*/ 502210 h 1159460"/>
                <a:gd name="connsiteX6" fmla="*/ 154303 w 205717"/>
                <a:gd name="connsiteY6" fmla="*/ 88625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152128 h 1159460"/>
                <a:gd name="connsiteX3" fmla="*/ 102868 w 205717"/>
                <a:gd name="connsiteY3" fmla="*/ 620377 h 1159460"/>
                <a:gd name="connsiteX4" fmla="*/ 0 w 205717"/>
                <a:gd name="connsiteY4" fmla="*/ 561293 h 1159460"/>
                <a:gd name="connsiteX5" fmla="*/ 102868 w 205717"/>
                <a:gd name="connsiteY5" fmla="*/ 502210 h 1159460"/>
                <a:gd name="connsiteX6" fmla="*/ 154303 w 205717"/>
                <a:gd name="connsiteY6" fmla="*/ 29542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9" fmla="*/ 205717 w 205717"/>
                <a:gd name="connsiteY9" fmla="*/ 115200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093045 h 1159460"/>
                <a:gd name="connsiteX3" fmla="*/ 154303 w 205717"/>
                <a:gd name="connsiteY3" fmla="*/ 620377 h 1159460"/>
                <a:gd name="connsiteX4" fmla="*/ 51434 w 205717"/>
                <a:gd name="connsiteY4" fmla="*/ 561293 h 1159460"/>
                <a:gd name="connsiteX5" fmla="*/ 102868 w 205717"/>
                <a:gd name="connsiteY5" fmla="*/ 502210 h 1159460"/>
                <a:gd name="connsiteX6" fmla="*/ 154303 w 205717"/>
                <a:gd name="connsiteY6" fmla="*/ 88625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152128 h 1159460"/>
                <a:gd name="connsiteX3" fmla="*/ 102868 w 205717"/>
                <a:gd name="connsiteY3" fmla="*/ 620377 h 1159460"/>
                <a:gd name="connsiteX4" fmla="*/ 0 w 205717"/>
                <a:gd name="connsiteY4" fmla="*/ 561293 h 1159460"/>
                <a:gd name="connsiteX5" fmla="*/ 102868 w 205717"/>
                <a:gd name="connsiteY5" fmla="*/ 502210 h 1159460"/>
                <a:gd name="connsiteX6" fmla="*/ 154303 w 205717"/>
                <a:gd name="connsiteY6" fmla="*/ 29542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9" fmla="*/ 205717 w 205717"/>
                <a:gd name="connsiteY9" fmla="*/ 1152000 h 1159460"/>
                <a:gd name="connsiteX0" fmla="*/ 205717 w 205717"/>
                <a:gd name="connsiteY0" fmla="*/ 1152000 h 1159460"/>
                <a:gd name="connsiteX1" fmla="*/ 190922 w 205717"/>
                <a:gd name="connsiteY1" fmla="*/ 1151796 h 1159460"/>
                <a:gd name="connsiteX2" fmla="*/ 154303 w 205717"/>
                <a:gd name="connsiteY2" fmla="*/ 1093045 h 1159460"/>
                <a:gd name="connsiteX3" fmla="*/ 154303 w 205717"/>
                <a:gd name="connsiteY3" fmla="*/ 620377 h 1159460"/>
                <a:gd name="connsiteX4" fmla="*/ 51434 w 205717"/>
                <a:gd name="connsiteY4" fmla="*/ 561293 h 1159460"/>
                <a:gd name="connsiteX5" fmla="*/ 154303 w 205717"/>
                <a:gd name="connsiteY5" fmla="*/ 502210 h 1159460"/>
                <a:gd name="connsiteX6" fmla="*/ 154303 w 205717"/>
                <a:gd name="connsiteY6" fmla="*/ 88625 h 1159460"/>
                <a:gd name="connsiteX7" fmla="*/ 190922 w 205717"/>
                <a:gd name="connsiteY7" fmla="*/ 204 h 1159460"/>
                <a:gd name="connsiteX8" fmla="*/ 205717 w 205717"/>
                <a:gd name="connsiteY8" fmla="*/ 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152128 h 1159460"/>
                <a:gd name="connsiteX3" fmla="*/ 51434 w 154283"/>
                <a:gd name="connsiteY3" fmla="*/ 620377 h 1159460"/>
                <a:gd name="connsiteX4" fmla="*/ 0 w 154283"/>
                <a:gd name="connsiteY4" fmla="*/ 561293 h 1159460"/>
                <a:gd name="connsiteX5" fmla="*/ 51434 w 154283"/>
                <a:gd name="connsiteY5" fmla="*/ 502210 h 1159460"/>
                <a:gd name="connsiteX6" fmla="*/ 102869 w 154283"/>
                <a:gd name="connsiteY6" fmla="*/ 29542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9" fmla="*/ 154283 w 154283"/>
                <a:gd name="connsiteY9" fmla="*/ 115200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093045 h 1159460"/>
                <a:gd name="connsiteX3" fmla="*/ 102869 w 154283"/>
                <a:gd name="connsiteY3" fmla="*/ 620377 h 1159460"/>
                <a:gd name="connsiteX4" fmla="*/ 0 w 154283"/>
                <a:gd name="connsiteY4" fmla="*/ 561293 h 1159460"/>
                <a:gd name="connsiteX5" fmla="*/ 102869 w 154283"/>
                <a:gd name="connsiteY5" fmla="*/ 502210 h 1159460"/>
                <a:gd name="connsiteX6" fmla="*/ 102869 w 154283"/>
                <a:gd name="connsiteY6" fmla="*/ 88625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152128 h 1159460"/>
                <a:gd name="connsiteX3" fmla="*/ 51434 w 154283"/>
                <a:gd name="connsiteY3" fmla="*/ 620377 h 1159460"/>
                <a:gd name="connsiteX4" fmla="*/ 0 w 154283"/>
                <a:gd name="connsiteY4" fmla="*/ 561293 h 1159460"/>
                <a:gd name="connsiteX5" fmla="*/ 51434 w 154283"/>
                <a:gd name="connsiteY5" fmla="*/ 502210 h 1159460"/>
                <a:gd name="connsiteX6" fmla="*/ 102869 w 154283"/>
                <a:gd name="connsiteY6" fmla="*/ 29542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9" fmla="*/ 154283 w 154283"/>
                <a:gd name="connsiteY9" fmla="*/ 115200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093045 h 1159460"/>
                <a:gd name="connsiteX3" fmla="*/ 102869 w 154283"/>
                <a:gd name="connsiteY3" fmla="*/ 620377 h 1159460"/>
                <a:gd name="connsiteX4" fmla="*/ 0 w 154283"/>
                <a:gd name="connsiteY4" fmla="*/ 561293 h 1159460"/>
                <a:gd name="connsiteX5" fmla="*/ 102869 w 154283"/>
                <a:gd name="connsiteY5" fmla="*/ 502210 h 1159460"/>
                <a:gd name="connsiteX6" fmla="*/ 102869 w 154283"/>
                <a:gd name="connsiteY6" fmla="*/ 88625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0" fmla="*/ 157402 w 157402"/>
                <a:gd name="connsiteY0" fmla="*/ 1152000 h 1159460"/>
                <a:gd name="connsiteX1" fmla="*/ 142607 w 157402"/>
                <a:gd name="connsiteY1" fmla="*/ 1151796 h 1159460"/>
                <a:gd name="connsiteX2" fmla="*/ 105988 w 157402"/>
                <a:gd name="connsiteY2" fmla="*/ 1152128 h 1159460"/>
                <a:gd name="connsiteX3" fmla="*/ 54553 w 157402"/>
                <a:gd name="connsiteY3" fmla="*/ 620377 h 1159460"/>
                <a:gd name="connsiteX4" fmla="*/ 3119 w 157402"/>
                <a:gd name="connsiteY4" fmla="*/ 561293 h 1159460"/>
                <a:gd name="connsiteX5" fmla="*/ 54553 w 157402"/>
                <a:gd name="connsiteY5" fmla="*/ 502210 h 1159460"/>
                <a:gd name="connsiteX6" fmla="*/ 105988 w 157402"/>
                <a:gd name="connsiteY6" fmla="*/ 29542 h 1159460"/>
                <a:gd name="connsiteX7" fmla="*/ 142607 w 157402"/>
                <a:gd name="connsiteY7" fmla="*/ 204 h 1159460"/>
                <a:gd name="connsiteX8" fmla="*/ 157402 w 157402"/>
                <a:gd name="connsiteY8" fmla="*/ 0 h 1159460"/>
                <a:gd name="connsiteX9" fmla="*/ 157402 w 157402"/>
                <a:gd name="connsiteY9" fmla="*/ 1152000 h 1159460"/>
                <a:gd name="connsiteX0" fmla="*/ 157402 w 157402"/>
                <a:gd name="connsiteY0" fmla="*/ 1152000 h 1159460"/>
                <a:gd name="connsiteX1" fmla="*/ 142607 w 157402"/>
                <a:gd name="connsiteY1" fmla="*/ 1151796 h 1159460"/>
                <a:gd name="connsiteX2" fmla="*/ 105988 w 157402"/>
                <a:gd name="connsiteY2" fmla="*/ 1093045 h 1159460"/>
                <a:gd name="connsiteX3" fmla="*/ 87273 w 157402"/>
                <a:gd name="connsiteY3" fmla="*/ 603885 h 1159460"/>
                <a:gd name="connsiteX4" fmla="*/ 3119 w 157402"/>
                <a:gd name="connsiteY4" fmla="*/ 561293 h 1159460"/>
                <a:gd name="connsiteX5" fmla="*/ 105988 w 157402"/>
                <a:gd name="connsiteY5" fmla="*/ 502210 h 1159460"/>
                <a:gd name="connsiteX6" fmla="*/ 105988 w 157402"/>
                <a:gd name="connsiteY6" fmla="*/ 88625 h 1159460"/>
                <a:gd name="connsiteX7" fmla="*/ 142607 w 157402"/>
                <a:gd name="connsiteY7" fmla="*/ 204 h 1159460"/>
                <a:gd name="connsiteX8" fmla="*/ 157402 w 157402"/>
                <a:gd name="connsiteY8" fmla="*/ 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152128 h 1159460"/>
                <a:gd name="connsiteX3" fmla="*/ 51434 w 154283"/>
                <a:gd name="connsiteY3" fmla="*/ 620377 h 1159460"/>
                <a:gd name="connsiteX4" fmla="*/ 0 w 154283"/>
                <a:gd name="connsiteY4" fmla="*/ 561293 h 1159460"/>
                <a:gd name="connsiteX5" fmla="*/ 51434 w 154283"/>
                <a:gd name="connsiteY5" fmla="*/ 502210 h 1159460"/>
                <a:gd name="connsiteX6" fmla="*/ 102869 w 154283"/>
                <a:gd name="connsiteY6" fmla="*/ 29542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9" fmla="*/ 154283 w 154283"/>
                <a:gd name="connsiteY9" fmla="*/ 115200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093045 h 1159460"/>
                <a:gd name="connsiteX3" fmla="*/ 84154 w 154283"/>
                <a:gd name="connsiteY3" fmla="*/ 603885 h 1159460"/>
                <a:gd name="connsiteX4" fmla="*/ 0 w 154283"/>
                <a:gd name="connsiteY4" fmla="*/ 561293 h 1159460"/>
                <a:gd name="connsiteX5" fmla="*/ 84155 w 154283"/>
                <a:gd name="connsiteY5" fmla="*/ 531419 h 1159460"/>
                <a:gd name="connsiteX6" fmla="*/ 102869 w 154283"/>
                <a:gd name="connsiteY6" fmla="*/ 88625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0" fmla="*/ 159736 w 159736"/>
                <a:gd name="connsiteY0" fmla="*/ 1152000 h 1159460"/>
                <a:gd name="connsiteX1" fmla="*/ 144941 w 159736"/>
                <a:gd name="connsiteY1" fmla="*/ 1151796 h 1159460"/>
                <a:gd name="connsiteX2" fmla="*/ 108322 w 159736"/>
                <a:gd name="connsiteY2" fmla="*/ 1152128 h 1159460"/>
                <a:gd name="connsiteX3" fmla="*/ 56887 w 159736"/>
                <a:gd name="connsiteY3" fmla="*/ 620377 h 1159460"/>
                <a:gd name="connsiteX4" fmla="*/ 5453 w 159736"/>
                <a:gd name="connsiteY4" fmla="*/ 561293 h 1159460"/>
                <a:gd name="connsiteX5" fmla="*/ 89607 w 159736"/>
                <a:gd name="connsiteY5" fmla="*/ 507264 h 1159460"/>
                <a:gd name="connsiteX6" fmla="*/ 108322 w 159736"/>
                <a:gd name="connsiteY6" fmla="*/ 29542 h 1159460"/>
                <a:gd name="connsiteX7" fmla="*/ 144941 w 159736"/>
                <a:gd name="connsiteY7" fmla="*/ 204 h 1159460"/>
                <a:gd name="connsiteX8" fmla="*/ 159736 w 159736"/>
                <a:gd name="connsiteY8" fmla="*/ 0 h 1159460"/>
                <a:gd name="connsiteX9" fmla="*/ 159736 w 159736"/>
                <a:gd name="connsiteY9" fmla="*/ 1152000 h 1159460"/>
                <a:gd name="connsiteX0" fmla="*/ 159736 w 159736"/>
                <a:gd name="connsiteY0" fmla="*/ 1152000 h 1159460"/>
                <a:gd name="connsiteX1" fmla="*/ 144941 w 159736"/>
                <a:gd name="connsiteY1" fmla="*/ 1151796 h 1159460"/>
                <a:gd name="connsiteX2" fmla="*/ 108322 w 159736"/>
                <a:gd name="connsiteY2" fmla="*/ 1093045 h 1159460"/>
                <a:gd name="connsiteX3" fmla="*/ 89607 w 159736"/>
                <a:gd name="connsiteY3" fmla="*/ 603885 h 1159460"/>
                <a:gd name="connsiteX4" fmla="*/ 5453 w 159736"/>
                <a:gd name="connsiteY4" fmla="*/ 561293 h 1159460"/>
                <a:gd name="connsiteX5" fmla="*/ 89608 w 159736"/>
                <a:gd name="connsiteY5" fmla="*/ 531419 h 1159460"/>
                <a:gd name="connsiteX6" fmla="*/ 108322 w 159736"/>
                <a:gd name="connsiteY6" fmla="*/ 88625 h 1159460"/>
                <a:gd name="connsiteX7" fmla="*/ 144941 w 159736"/>
                <a:gd name="connsiteY7" fmla="*/ 204 h 1159460"/>
                <a:gd name="connsiteX8" fmla="*/ 159736 w 159736"/>
                <a:gd name="connsiteY8" fmla="*/ 0 h 1159460"/>
                <a:gd name="connsiteX0" fmla="*/ 156620 w 156620"/>
                <a:gd name="connsiteY0" fmla="*/ 1152000 h 1159460"/>
                <a:gd name="connsiteX1" fmla="*/ 141825 w 156620"/>
                <a:gd name="connsiteY1" fmla="*/ 1151796 h 1159460"/>
                <a:gd name="connsiteX2" fmla="*/ 105206 w 156620"/>
                <a:gd name="connsiteY2" fmla="*/ 1152128 h 1159460"/>
                <a:gd name="connsiteX3" fmla="*/ 72466 w 156620"/>
                <a:gd name="connsiteY3" fmla="*/ 603885 h 1159460"/>
                <a:gd name="connsiteX4" fmla="*/ 2337 w 156620"/>
                <a:gd name="connsiteY4" fmla="*/ 561293 h 1159460"/>
                <a:gd name="connsiteX5" fmla="*/ 86491 w 156620"/>
                <a:gd name="connsiteY5" fmla="*/ 507264 h 1159460"/>
                <a:gd name="connsiteX6" fmla="*/ 105206 w 156620"/>
                <a:gd name="connsiteY6" fmla="*/ 29542 h 1159460"/>
                <a:gd name="connsiteX7" fmla="*/ 141825 w 156620"/>
                <a:gd name="connsiteY7" fmla="*/ 204 h 1159460"/>
                <a:gd name="connsiteX8" fmla="*/ 156620 w 156620"/>
                <a:gd name="connsiteY8" fmla="*/ 0 h 1159460"/>
                <a:gd name="connsiteX9" fmla="*/ 156620 w 156620"/>
                <a:gd name="connsiteY9" fmla="*/ 1152000 h 1159460"/>
                <a:gd name="connsiteX0" fmla="*/ 156620 w 156620"/>
                <a:gd name="connsiteY0" fmla="*/ 1152000 h 1159460"/>
                <a:gd name="connsiteX1" fmla="*/ 141825 w 156620"/>
                <a:gd name="connsiteY1" fmla="*/ 1151796 h 1159460"/>
                <a:gd name="connsiteX2" fmla="*/ 105206 w 156620"/>
                <a:gd name="connsiteY2" fmla="*/ 1093045 h 1159460"/>
                <a:gd name="connsiteX3" fmla="*/ 86491 w 156620"/>
                <a:gd name="connsiteY3" fmla="*/ 603885 h 1159460"/>
                <a:gd name="connsiteX4" fmla="*/ 2337 w 156620"/>
                <a:gd name="connsiteY4" fmla="*/ 561293 h 1159460"/>
                <a:gd name="connsiteX5" fmla="*/ 86492 w 156620"/>
                <a:gd name="connsiteY5" fmla="*/ 531419 h 1159460"/>
                <a:gd name="connsiteX6" fmla="*/ 105206 w 156620"/>
                <a:gd name="connsiteY6" fmla="*/ 88625 h 1159460"/>
                <a:gd name="connsiteX7" fmla="*/ 141825 w 156620"/>
                <a:gd name="connsiteY7" fmla="*/ 204 h 1159460"/>
                <a:gd name="connsiteX8" fmla="*/ 156620 w 156620"/>
                <a:gd name="connsiteY8" fmla="*/ 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152128 h 1159460"/>
                <a:gd name="connsiteX3" fmla="*/ 70129 w 154283"/>
                <a:gd name="connsiteY3" fmla="*/ 603885 h 1159460"/>
                <a:gd name="connsiteX4" fmla="*/ 0 w 154283"/>
                <a:gd name="connsiteY4" fmla="*/ 561293 h 1159460"/>
                <a:gd name="connsiteX5" fmla="*/ 84154 w 154283"/>
                <a:gd name="connsiteY5" fmla="*/ 507264 h 1159460"/>
                <a:gd name="connsiteX6" fmla="*/ 102869 w 154283"/>
                <a:gd name="connsiteY6" fmla="*/ 29542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9" fmla="*/ 154283 w 154283"/>
                <a:gd name="connsiteY9" fmla="*/ 115200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093045 h 1159460"/>
                <a:gd name="connsiteX3" fmla="*/ 84154 w 154283"/>
                <a:gd name="connsiteY3" fmla="*/ 603885 h 1159460"/>
                <a:gd name="connsiteX4" fmla="*/ 0 w 154283"/>
                <a:gd name="connsiteY4" fmla="*/ 561293 h 1159460"/>
                <a:gd name="connsiteX5" fmla="*/ 84155 w 154283"/>
                <a:gd name="connsiteY5" fmla="*/ 531419 h 1159460"/>
                <a:gd name="connsiteX6" fmla="*/ 102869 w 154283"/>
                <a:gd name="connsiteY6" fmla="*/ 88625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152128 h 1159460"/>
                <a:gd name="connsiteX3" fmla="*/ 70129 w 154283"/>
                <a:gd name="connsiteY3" fmla="*/ 603885 h 1159460"/>
                <a:gd name="connsiteX4" fmla="*/ 0 w 154283"/>
                <a:gd name="connsiteY4" fmla="*/ 561293 h 1159460"/>
                <a:gd name="connsiteX5" fmla="*/ 84154 w 154283"/>
                <a:gd name="connsiteY5" fmla="*/ 507264 h 1159460"/>
                <a:gd name="connsiteX6" fmla="*/ 102869 w 154283"/>
                <a:gd name="connsiteY6" fmla="*/ 29542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  <a:gd name="connsiteX9" fmla="*/ 154283 w 154283"/>
                <a:gd name="connsiteY9" fmla="*/ 1152000 h 1159460"/>
                <a:gd name="connsiteX0" fmla="*/ 154283 w 154283"/>
                <a:gd name="connsiteY0" fmla="*/ 1152000 h 1159460"/>
                <a:gd name="connsiteX1" fmla="*/ 139488 w 154283"/>
                <a:gd name="connsiteY1" fmla="*/ 1151796 h 1159460"/>
                <a:gd name="connsiteX2" fmla="*/ 102869 w 154283"/>
                <a:gd name="connsiteY2" fmla="*/ 1093045 h 1159460"/>
                <a:gd name="connsiteX3" fmla="*/ 84154 w 154283"/>
                <a:gd name="connsiteY3" fmla="*/ 603885 h 1159460"/>
                <a:gd name="connsiteX4" fmla="*/ 0 w 154283"/>
                <a:gd name="connsiteY4" fmla="*/ 561293 h 1159460"/>
                <a:gd name="connsiteX5" fmla="*/ 84155 w 154283"/>
                <a:gd name="connsiteY5" fmla="*/ 531419 h 1159460"/>
                <a:gd name="connsiteX6" fmla="*/ 102869 w 154283"/>
                <a:gd name="connsiteY6" fmla="*/ 88625 h 1159460"/>
                <a:gd name="connsiteX7" fmla="*/ 139488 w 154283"/>
                <a:gd name="connsiteY7" fmla="*/ 204 h 1159460"/>
                <a:gd name="connsiteX8" fmla="*/ 154283 w 154283"/>
                <a:gd name="connsiteY8" fmla="*/ 0 h 115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283" h="1159460" stroke="0" extrusionOk="0">
                  <a:moveTo>
                    <a:pt x="154283" y="1152000"/>
                  </a:moveTo>
                  <a:cubicBezTo>
                    <a:pt x="149326" y="1152000"/>
                    <a:pt x="144378" y="1151932"/>
                    <a:pt x="139488" y="1151796"/>
                  </a:cubicBezTo>
                  <a:cubicBezTo>
                    <a:pt x="96090" y="1150591"/>
                    <a:pt x="102869" y="1159460"/>
                    <a:pt x="102869" y="1152128"/>
                  </a:cubicBezTo>
                  <a:lnTo>
                    <a:pt x="70129" y="603885"/>
                  </a:lnTo>
                  <a:cubicBezTo>
                    <a:pt x="70129" y="595601"/>
                    <a:pt x="51171" y="587939"/>
                    <a:pt x="0" y="561293"/>
                  </a:cubicBezTo>
                  <a:cubicBezTo>
                    <a:pt x="54919" y="533557"/>
                    <a:pt x="84154" y="515548"/>
                    <a:pt x="84154" y="507264"/>
                  </a:cubicBezTo>
                  <a:lnTo>
                    <a:pt x="102869" y="29542"/>
                  </a:lnTo>
                  <a:cubicBezTo>
                    <a:pt x="102869" y="22210"/>
                    <a:pt x="96091" y="1409"/>
                    <a:pt x="139488" y="204"/>
                  </a:cubicBezTo>
                  <a:cubicBezTo>
                    <a:pt x="144378" y="68"/>
                    <a:pt x="149326" y="0"/>
                    <a:pt x="154283" y="0"/>
                  </a:cubicBezTo>
                  <a:lnTo>
                    <a:pt x="154283" y="1152000"/>
                  </a:lnTo>
                  <a:close/>
                </a:path>
                <a:path w="154283" h="1159460" fill="none">
                  <a:moveTo>
                    <a:pt x="154283" y="1152000"/>
                  </a:moveTo>
                  <a:cubicBezTo>
                    <a:pt x="149326" y="1152000"/>
                    <a:pt x="144378" y="1151932"/>
                    <a:pt x="139488" y="1151796"/>
                  </a:cubicBezTo>
                  <a:cubicBezTo>
                    <a:pt x="96090" y="1150591"/>
                    <a:pt x="102869" y="1100377"/>
                    <a:pt x="102869" y="1093045"/>
                  </a:cubicBezTo>
                  <a:lnTo>
                    <a:pt x="84154" y="603885"/>
                  </a:lnTo>
                  <a:cubicBezTo>
                    <a:pt x="84154" y="595601"/>
                    <a:pt x="0" y="573371"/>
                    <a:pt x="0" y="561293"/>
                  </a:cubicBezTo>
                  <a:cubicBezTo>
                    <a:pt x="0" y="549215"/>
                    <a:pt x="84155" y="539703"/>
                    <a:pt x="84155" y="531419"/>
                  </a:cubicBezTo>
                  <a:lnTo>
                    <a:pt x="102869" y="88625"/>
                  </a:lnTo>
                  <a:cubicBezTo>
                    <a:pt x="102869" y="81293"/>
                    <a:pt x="96091" y="1409"/>
                    <a:pt x="139488" y="204"/>
                  </a:cubicBezTo>
                  <a:cubicBezTo>
                    <a:pt x="144378" y="68"/>
                    <a:pt x="149326" y="0"/>
                    <a:pt x="154283" y="0"/>
                  </a:cubicBezTo>
                </a:path>
              </a:pathLst>
            </a:cu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sk-SK">
                <a:solidFill>
                  <a:schemeClr val="bg1"/>
                </a:solidFill>
              </a:endParaRPr>
            </a:p>
          </p:txBody>
        </p:sp>
        <p:sp>
          <p:nvSpPr>
            <p:cNvPr id="138" name="Text Box 8"/>
            <p:cNvSpPr txBox="1">
              <a:spLocks noChangeArrowheads="1"/>
            </p:cNvSpPr>
            <p:nvPr/>
          </p:nvSpPr>
          <p:spPr bwMode="auto">
            <a:xfrm>
              <a:off x="3168000" y="1368930"/>
              <a:ext cx="433387" cy="461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800" b="1" i="1" dirty="0">
                  <a:solidFill>
                    <a:schemeClr val="bg1"/>
                  </a:solidFill>
                  <a:latin typeface="Calibri" pitchFamily="34" charset="0"/>
                </a:rPr>
                <a:t>f</a:t>
              </a:r>
            </a:p>
          </p:txBody>
        </p:sp>
      </p:grpSp>
      <p:sp>
        <p:nvSpPr>
          <p:cNvPr id="2" name="BlokTextu 1"/>
          <p:cNvSpPr txBox="1"/>
          <p:nvPr/>
        </p:nvSpPr>
        <p:spPr>
          <a:xfrm>
            <a:off x="4140444" y="3866226"/>
            <a:ext cx="44280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sk-SK" sz="22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o</a:t>
            </a:r>
            <a:r>
              <a:rPr lang="sk-SK" sz="2800" dirty="0" smtClean="0">
                <a:latin typeface="Calibri" panose="020F0502020204030204" pitchFamily="34" charset="0"/>
              </a:rPr>
              <a:t> </a:t>
            </a:r>
            <a:r>
              <a:rPr lang="sk-SK" sz="1800" dirty="0" smtClean="0">
                <a:latin typeface="Calibri" panose="020F0502020204030204" pitchFamily="34" charset="0"/>
              </a:rPr>
              <a:t> </a:t>
            </a:r>
            <a:r>
              <a:rPr lang="sk-SK" sz="2300" i="1" dirty="0" smtClean="0">
                <a:latin typeface="Calibri" panose="020F0502020204030204" pitchFamily="34" charset="0"/>
              </a:rPr>
              <a:t> </a:t>
            </a:r>
            <a:r>
              <a:rPr lang="sk-SK" sz="2200" b="0" dirty="0" smtClean="0">
                <a:latin typeface="Calibri" panose="020F0502020204030204" pitchFamily="34" charset="0"/>
              </a:rPr>
              <a:t>– optická os</a:t>
            </a:r>
          </a:p>
          <a:p>
            <a:pPr>
              <a:spcAft>
                <a:spcPts val="4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</a:t>
            </a:r>
            <a:r>
              <a:rPr lang="sk-SK" sz="23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300" b="0" dirty="0" smtClean="0">
                <a:latin typeface="Calibri" panose="020F0502020204030204" pitchFamily="34" charset="0"/>
              </a:rPr>
              <a:t> </a:t>
            </a:r>
            <a:r>
              <a:rPr lang="sk-SK" sz="2200" b="0" dirty="0" smtClean="0">
                <a:latin typeface="Calibri" panose="020F0502020204030204" pitchFamily="34" charset="0"/>
              </a:rPr>
              <a:t>– optický stred</a:t>
            </a:r>
          </a:p>
          <a:p>
            <a:pPr>
              <a:spcAft>
                <a:spcPts val="4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sk-SK" sz="2300" b="0" dirty="0" smtClean="0">
                <a:latin typeface="Calibri" panose="020F0502020204030204" pitchFamily="34" charset="0"/>
              </a:rPr>
              <a:t>  </a:t>
            </a:r>
            <a:r>
              <a:rPr lang="sk-SK" sz="2200" b="0" dirty="0" smtClean="0">
                <a:latin typeface="Calibri" panose="020F0502020204030204" pitchFamily="34" charset="0"/>
              </a:rPr>
              <a:t>– neskutočné predmetové ohnisko</a:t>
            </a:r>
          </a:p>
          <a:p>
            <a:pPr>
              <a:spcAft>
                <a:spcPts val="4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F´</a:t>
            </a:r>
            <a:r>
              <a:rPr lang="sk-SK" sz="2300" i="1" dirty="0" smtClean="0">
                <a:latin typeface="Calibri" panose="020F0502020204030204" pitchFamily="34" charset="0"/>
              </a:rPr>
              <a:t> </a:t>
            </a:r>
            <a:r>
              <a:rPr lang="sk-SK" sz="2200" b="0" dirty="0" smtClean="0">
                <a:latin typeface="Calibri" panose="020F0502020204030204" pitchFamily="34" charset="0"/>
              </a:rPr>
              <a:t>– </a:t>
            </a:r>
            <a:r>
              <a:rPr lang="sk-SK" sz="2200" b="0" dirty="0">
                <a:latin typeface="Calibri" panose="020F0502020204030204" pitchFamily="34" charset="0"/>
              </a:rPr>
              <a:t>neskutočné </a:t>
            </a:r>
            <a:r>
              <a:rPr lang="sk-SK" sz="2200" b="0" dirty="0" smtClean="0">
                <a:latin typeface="Calibri" panose="020F0502020204030204" pitchFamily="34" charset="0"/>
              </a:rPr>
              <a:t>obrazové ohnisko </a:t>
            </a:r>
          </a:p>
          <a:p>
            <a:pPr>
              <a:spcAft>
                <a:spcPts val="400"/>
              </a:spcAft>
            </a:pPr>
            <a:r>
              <a:rPr lang="sk-SK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sk-SK" sz="2300" b="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300" b="0" i="1" dirty="0" smtClean="0">
                <a:latin typeface="Calibri" panose="020F0502020204030204" pitchFamily="34" charset="0"/>
              </a:rPr>
              <a:t> </a:t>
            </a:r>
            <a:r>
              <a:rPr lang="sk-SK" sz="2200" b="0" i="1" dirty="0" smtClean="0">
                <a:latin typeface="Calibri" panose="020F0502020204030204" pitchFamily="34" charset="0"/>
              </a:rPr>
              <a:t>– </a:t>
            </a:r>
            <a:r>
              <a:rPr lang="sk-SK" sz="2200" b="0" dirty="0" smtClean="0">
                <a:latin typeface="Calibri" panose="020F0502020204030204" pitchFamily="34" charset="0"/>
              </a:rPr>
              <a:t>ohnisková vzdialenosť</a:t>
            </a:r>
            <a:endParaRPr lang="sk-SK" sz="2200" dirty="0">
              <a:latin typeface="Calibri" panose="020F0502020204030204" pitchFamily="34" charset="0"/>
            </a:endParaRPr>
          </a:p>
        </p:txBody>
      </p:sp>
      <p:sp>
        <p:nvSpPr>
          <p:cNvPr id="42" name="Zaoblený obdélník 23"/>
          <p:cNvSpPr/>
          <p:nvPr/>
        </p:nvSpPr>
        <p:spPr>
          <a:xfrm>
            <a:off x="2615157" y="188913"/>
            <a:ext cx="3913687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Parametre rozptylky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43" name="BlokTextu 39"/>
          <p:cNvSpPr txBox="1">
            <a:spLocks noChangeArrowheads="1"/>
          </p:cNvSpPr>
          <p:nvPr/>
        </p:nvSpPr>
        <p:spPr bwMode="auto">
          <a:xfrm>
            <a:off x="665748" y="4797152"/>
            <a:ext cx="286068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3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Rozptylka má ohniská v </a:t>
            </a:r>
            <a:r>
              <a:rPr lang="sk-SK" sz="23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opačnom priestore </a:t>
            </a:r>
            <a:r>
              <a:rPr lang="sk-SK" sz="23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– sú </a:t>
            </a:r>
            <a:r>
              <a:rPr lang="sk-SK" sz="23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neskutočné</a:t>
            </a:r>
            <a:r>
              <a:rPr lang="sk-SK" sz="23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sk-SK" sz="23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4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180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776" y="1472718"/>
            <a:ext cx="4085692" cy="33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  <a:extLst/>
        </p:spPr>
      </p:pic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23848" y="1268760"/>
            <a:ext cx="3996123" cy="3744000"/>
          </a:xfrm>
          <a:prstGeom prst="roundRect">
            <a:avLst>
              <a:gd name="adj" fmla="val 7120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lIns="144000" tIns="144000" rIns="144000" bIns="108000" anchor="t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Čím je spojná šošovka hrubšia, tým má menšiu ohniskovú vzdialenosť – túto vlastnosť šošovky vyjadruje jej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optická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mohutnosť    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sk-SK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Zaoblený obdélník 23"/>
          <p:cNvSpPr/>
          <p:nvPr/>
        </p:nvSpPr>
        <p:spPr>
          <a:xfrm>
            <a:off x="2092347" y="215659"/>
            <a:ext cx="4959306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Optická mohutnosť spojky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1511840" y="3644926"/>
            <a:ext cx="1620000" cy="972000"/>
          </a:xfrm>
          <a:prstGeom prst="roundRect">
            <a:avLst>
              <a:gd name="adj" fmla="val 13753"/>
            </a:avLst>
          </a:prstGeom>
          <a:solidFill>
            <a:srgbClr val="FFFF7D"/>
          </a:solidFill>
          <a:ln w="57150">
            <a:solidFill>
              <a:srgbClr val="C93209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3278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882786"/>
              </p:ext>
            </p:extLst>
          </p:nvPr>
        </p:nvGraphicFramePr>
        <p:xfrm>
          <a:off x="1673169" y="3680930"/>
          <a:ext cx="1297776" cy="87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Rovnica" r:id="rId5" imgW="583920" imgH="393480" progId="Equation.3">
                  <p:embed/>
                </p:oleObj>
              </mc:Choice>
              <mc:Fallback>
                <p:oleObj name="Rovnica" r:id="rId5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169" y="3680930"/>
                        <a:ext cx="1297776" cy="87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3491880" y="291588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sk-SK" sz="2400" b="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1494000" y="5409220"/>
            <a:ext cx="6156000" cy="1058558"/>
            <a:chOff x="1728000" y="5716721"/>
            <a:chExt cx="6156000" cy="1058558"/>
          </a:xfrm>
        </p:grpSpPr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728000" y="5716721"/>
              <a:ext cx="6156000" cy="1058558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txBody>
            <a:bodyPr lIns="144000" tIns="108000" rIns="144000" bIns="108000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Jednotkou optickej mohutnosti je </a:t>
              </a:r>
              <a:r>
                <a:rPr lang="sk-SK" sz="2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dioptria D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. Spojka má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    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= +1 D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, ak </a:t>
              </a:r>
              <a:r>
                <a:rPr lang="sk-SK" sz="2400" b="0" i="1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f 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=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1 m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.</a:t>
              </a:r>
              <a:endParaRPr lang="el-GR" sz="2400" b="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4193932" y="6174000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0" i="1" dirty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sk-SK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34" descr="Home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609329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309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23848" y="1125036"/>
            <a:ext cx="8532628" cy="2628000"/>
          </a:xfrm>
          <a:prstGeom prst="roundRect">
            <a:avLst>
              <a:gd name="adj" fmla="val 7120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lIns="144000" tIns="144000" rIns="144000" bIns="108000" anchor="t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b="0" dirty="0" smtClean="0">
                <a:latin typeface="Calibri" panose="020F0502020204030204" pitchFamily="34" charset="0"/>
              </a:rPr>
              <a:t>Optická mohutnosť rozptylky má záporné znamienko.</a:t>
            </a:r>
            <a:endParaRPr lang="sk-SK" sz="2400" b="0" dirty="0">
              <a:latin typeface="Calibri" panose="020F0502020204030204" pitchFamily="34" charset="0"/>
            </a:endParaRPr>
          </a:p>
        </p:txBody>
      </p:sp>
      <p:sp>
        <p:nvSpPr>
          <p:cNvPr id="9" name="Zaoblený obdélník 23"/>
          <p:cNvSpPr/>
          <p:nvPr/>
        </p:nvSpPr>
        <p:spPr>
          <a:xfrm>
            <a:off x="1855851" y="215659"/>
            <a:ext cx="5432298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Optická mohutnosť rozptylky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3743908" y="1916940"/>
            <a:ext cx="1620000" cy="972000"/>
          </a:xfrm>
          <a:prstGeom prst="roundRect">
            <a:avLst>
              <a:gd name="adj" fmla="val 13753"/>
            </a:avLst>
          </a:prstGeom>
          <a:solidFill>
            <a:srgbClr val="FFFF7D"/>
          </a:solidFill>
          <a:ln w="57150">
            <a:solidFill>
              <a:srgbClr val="C93209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3278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33179"/>
              </p:ext>
            </p:extLst>
          </p:nvPr>
        </p:nvGraphicFramePr>
        <p:xfrm>
          <a:off x="3905020" y="1952944"/>
          <a:ext cx="1297776" cy="87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Rovnica" r:id="rId3" imgW="583920" imgH="393480" progId="Equation.3">
                  <p:embed/>
                </p:oleObj>
              </mc:Choice>
              <mc:Fallback>
                <p:oleObj name="Rovnica" r:id="rId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020" y="1952944"/>
                        <a:ext cx="1297776" cy="87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/>
          <p:cNvGrpSpPr/>
          <p:nvPr/>
        </p:nvGrpSpPr>
        <p:grpSpPr>
          <a:xfrm>
            <a:off x="2268000" y="3031093"/>
            <a:ext cx="4608000" cy="649935"/>
            <a:chOff x="1728000" y="5921032"/>
            <a:chExt cx="6156000" cy="649935"/>
          </a:xfrm>
          <a:noFill/>
          <a:effectLst/>
        </p:grpSpPr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728000" y="5921032"/>
              <a:ext cx="6156000" cy="649935"/>
            </a:xfrm>
            <a:prstGeom prst="roundRect">
              <a:avLst/>
            </a:prstGeom>
            <a:grpFill/>
            <a:ln w="57150">
              <a:noFill/>
              <a:miter lim="800000"/>
              <a:headEnd/>
              <a:tailEnd/>
            </a:ln>
            <a:effectLst/>
          </p:spPr>
          <p:txBody>
            <a:bodyPr lIns="144000" tIns="108000" rIns="144000" bIns="108000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k-SK" sz="2400" b="0" dirty="0" smtClean="0">
                  <a:latin typeface="Calibri" panose="020F0502020204030204" pitchFamily="34" charset="0"/>
                </a:rPr>
                <a:t>Rozptyl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ka 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</a:rPr>
                <a:t>má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    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= -1 D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, ak </a:t>
              </a:r>
              <a:r>
                <a:rPr lang="sk-SK" sz="2400" b="0" i="1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f 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= </a:t>
              </a:r>
              <a:r>
                <a:rPr lang="sk-SK" sz="2400" b="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1 m</a:t>
              </a:r>
              <a:r>
                <a:rPr lang="sk-SK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.</a:t>
              </a:r>
              <a:endParaRPr lang="el-GR" sz="2400" b="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4276910" y="6011140"/>
              <a:ext cx="46805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400" b="0" i="1" dirty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sk-SK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34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aoblený obdĺžnik 12"/>
          <p:cNvSpPr/>
          <p:nvPr/>
        </p:nvSpPr>
        <p:spPr>
          <a:xfrm>
            <a:off x="306000" y="4077340"/>
            <a:ext cx="8532000" cy="2412000"/>
          </a:xfrm>
          <a:prstGeom prst="roundRect">
            <a:avLst>
              <a:gd name="adj" fmla="val 76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791756" y="4185352"/>
            <a:ext cx="6696568" cy="2210686"/>
            <a:chOff x="683744" y="3861048"/>
            <a:chExt cx="6696568" cy="2210686"/>
          </a:xfrm>
        </p:grpSpPr>
        <p:grpSp>
          <p:nvGrpSpPr>
            <p:cNvPr id="2" name="Skupina 1"/>
            <p:cNvGrpSpPr/>
            <p:nvPr/>
          </p:nvGrpSpPr>
          <p:grpSpPr>
            <a:xfrm>
              <a:off x="683744" y="3861048"/>
              <a:ext cx="6696568" cy="1058558"/>
              <a:chOff x="683744" y="3861048"/>
              <a:chExt cx="6696568" cy="1058558"/>
            </a:xfrm>
          </p:grpSpPr>
          <p:sp>
            <p:nvSpPr>
              <p:cNvPr id="17" name="TextovéPole 11"/>
              <p:cNvSpPr txBox="1"/>
              <p:nvPr/>
            </p:nvSpPr>
            <p:spPr>
              <a:xfrm>
                <a:off x="683744" y="4138327"/>
                <a:ext cx="1584000" cy="504000"/>
              </a:xfrm>
              <a:prstGeom prst="roundRect">
                <a:avLst>
                  <a:gd name="adj" fmla="val 34137"/>
                </a:avLst>
              </a:prstGeom>
              <a:solidFill>
                <a:srgbClr val="FDE535"/>
              </a:solidFill>
              <a:ln w="57150">
                <a:solidFill>
                  <a:srgbClr val="C93209"/>
                </a:soli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144000" tIns="0" rIns="144000" bIns="0" anchor="ctr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sk-SK" sz="2600" b="1" i="1" dirty="0" smtClean="0">
                    <a:solidFill>
                      <a:srgbClr val="000066"/>
                    </a:solidFill>
                    <a:latin typeface="Calibri" pitchFamily="34" charset="0"/>
                    <a:ea typeface="Tahoma" pitchFamily="34" charset="0"/>
                    <a:cs typeface="Tahoma" pitchFamily="34" charset="0"/>
                  </a:rPr>
                  <a:t>ÚLOHA 1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592464" y="3861048"/>
                <a:ext cx="4787848" cy="1058558"/>
              </a:xfrm>
              <a:prstGeom prst="round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square" lIns="144000" tIns="108000" rIns="144000" bIns="108000" anchor="ctr">
                <a:spAutoFit/>
                <a:flatTx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sk-SK" sz="2400" b="0" dirty="0" smtClean="0">
                    <a:latin typeface="Calibri" panose="020F0502020204030204" pitchFamily="34" charset="0"/>
                  </a:rPr>
                  <a:t>Urči optickú </a:t>
                </a:r>
                <a:r>
                  <a:rPr lang="sk-SK" sz="2400" b="0" dirty="0">
                    <a:latin typeface="Calibri" panose="020F0502020204030204" pitchFamily="34" charset="0"/>
                  </a:rPr>
                  <a:t>mohutnosť rozptylky </a:t>
                </a:r>
                <a:r>
                  <a:rPr lang="sk-SK" sz="2400" b="0" dirty="0" smtClean="0">
                    <a:latin typeface="Calibri" panose="020F0502020204030204" pitchFamily="34" charset="0"/>
                  </a:rPr>
                  <a:t>           s ohniskovou vzdialenosťou 20 cm</a:t>
                </a:r>
                <a:r>
                  <a:rPr lang="sk-SK" sz="2400" b="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Arial" charset="0"/>
                  </a:rPr>
                  <a:t>.</a:t>
                </a:r>
                <a:endParaRPr lang="el-GR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endParaRPr>
              </a:p>
            </p:txBody>
          </p:sp>
        </p:grpSp>
        <p:grpSp>
          <p:nvGrpSpPr>
            <p:cNvPr id="3" name="Skupina 2"/>
            <p:cNvGrpSpPr/>
            <p:nvPr/>
          </p:nvGrpSpPr>
          <p:grpSpPr>
            <a:xfrm>
              <a:off x="683744" y="5013176"/>
              <a:ext cx="6624256" cy="1058558"/>
              <a:chOff x="683744" y="5193036"/>
              <a:chExt cx="6624256" cy="1058558"/>
            </a:xfrm>
          </p:grpSpPr>
          <p:sp>
            <p:nvSpPr>
              <p:cNvPr id="18" name="TextovéPole 11"/>
              <p:cNvSpPr txBox="1"/>
              <p:nvPr/>
            </p:nvSpPr>
            <p:spPr>
              <a:xfrm>
                <a:off x="683744" y="5470315"/>
                <a:ext cx="1584000" cy="504000"/>
              </a:xfrm>
              <a:prstGeom prst="roundRect">
                <a:avLst>
                  <a:gd name="adj" fmla="val 34137"/>
                </a:avLst>
              </a:prstGeom>
              <a:solidFill>
                <a:srgbClr val="FDE535"/>
              </a:solidFill>
              <a:ln w="57150">
                <a:solidFill>
                  <a:srgbClr val="C93209"/>
                </a:soli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144000" tIns="0" rIns="144000" bIns="0" anchor="ctr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sk-SK" sz="2600" b="1" i="1" dirty="0" smtClean="0">
                    <a:solidFill>
                      <a:srgbClr val="000066"/>
                    </a:solidFill>
                    <a:latin typeface="Calibri" pitchFamily="34" charset="0"/>
                    <a:ea typeface="Tahoma" pitchFamily="34" charset="0"/>
                    <a:cs typeface="Tahoma" pitchFamily="34" charset="0"/>
                  </a:rPr>
                  <a:t>ÚLOHA 2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2592000" y="5193036"/>
                <a:ext cx="4716000" cy="1058558"/>
              </a:xfrm>
              <a:prstGeom prst="round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lIns="144000" tIns="108000" rIns="144000" bIns="108000" anchor="ctr">
                <a:spAutoFit/>
                <a:flatTx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sk-SK" sz="2400" b="0" dirty="0" smtClean="0">
                    <a:latin typeface="Calibri" panose="020F0502020204030204" pitchFamily="34" charset="0"/>
                  </a:rPr>
                  <a:t>Urči ohniskovú </a:t>
                </a:r>
                <a:r>
                  <a:rPr lang="sk-SK" sz="2400" b="0" dirty="0">
                    <a:latin typeface="Calibri" panose="020F0502020204030204" pitchFamily="34" charset="0"/>
                  </a:rPr>
                  <a:t>vzdialenosť spojky </a:t>
                </a:r>
                <a:r>
                  <a:rPr lang="sk-SK" sz="2400" b="0" dirty="0" smtClean="0">
                    <a:latin typeface="Calibri" panose="020F0502020204030204" pitchFamily="34" charset="0"/>
                  </a:rPr>
                  <a:t> s optickou mohutnosťou 2 D</a:t>
                </a:r>
                <a:r>
                  <a:rPr lang="sk-SK" sz="2400" b="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Arial" charset="0"/>
                  </a:rPr>
                  <a:t>.</a:t>
                </a:r>
                <a:endParaRPr lang="el-GR" sz="2400" b="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endParaRPr>
              </a:p>
            </p:txBody>
          </p:sp>
        </p:grpSp>
      </p:grpSp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7702" y="5337480"/>
            <a:ext cx="353379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 preferRelativeResize="0">
            <a:picLocks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92" y="4339759"/>
            <a:ext cx="432000" cy="8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763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 action="ppaction://hlinkfile"/>
          </p:cNvPr>
          <p:cNvSpPr txBox="1"/>
          <p:nvPr/>
        </p:nvSpPr>
        <p:spPr>
          <a:xfrm>
            <a:off x="395752" y="332728"/>
            <a:ext cx="1944000" cy="648000"/>
          </a:xfrm>
          <a:prstGeom prst="roundRect">
            <a:avLst/>
          </a:prstGeom>
          <a:solidFill>
            <a:srgbClr val="FFFF71"/>
          </a:solidFill>
          <a:ln w="3810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72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600" i="1" dirty="0" smtClean="0">
                <a:latin typeface="Calibri" pitchFamily="34" charset="0"/>
              </a:rPr>
              <a:t>ZDROJE</a:t>
            </a:r>
            <a:endParaRPr lang="sk-SK" sz="3600" i="1" dirty="0"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9532" y="1325667"/>
            <a:ext cx="85329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Koubek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Morková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8. ročník ZŠ, 2012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Janovič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Chalupková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9. ročník ZŠ, 2000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Planéta vedomostí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Phet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simulácie</a:t>
            </a:r>
          </a:p>
          <a:p>
            <a:pPr>
              <a:spcAft>
                <a:spcPts val="1200"/>
              </a:spcAft>
            </a:pP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Video: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Langmaster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- Fyzika,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youtube.com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sk-SK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Obrázky: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Google</a:t>
            </a:r>
            <a:endParaRPr lang="sk-SK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97394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Obežná dráha">
  <a:themeElements>
    <a:clrScheme name="Obežná dráh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bežná drá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ežná dráh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ežná dráh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17289</TotalTime>
  <Words>288</Words>
  <Application>Microsoft Office PowerPoint</Application>
  <PresentationFormat>Prezentácia na obrazovke (4:3)</PresentationFormat>
  <Paragraphs>61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7" baseType="lpstr">
      <vt:lpstr>Arial</vt:lpstr>
      <vt:lpstr>Calibri</vt:lpstr>
      <vt:lpstr>Impact</vt:lpstr>
      <vt:lpstr>Lucida Handwriting</vt:lpstr>
      <vt:lpstr>Tahoma</vt:lpstr>
      <vt:lpstr>Wingdings</vt:lpstr>
      <vt:lpstr>Obežná dráha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Dušan Andraško</cp:lastModifiedBy>
  <cp:revision>1229</cp:revision>
  <dcterms:created xsi:type="dcterms:W3CDTF">2005-06-04T13:18:18Z</dcterms:created>
  <dcterms:modified xsi:type="dcterms:W3CDTF">2020-11-25T17:01:12Z</dcterms:modified>
</cp:coreProperties>
</file>