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73" r:id="rId7"/>
    <p:sldId id="274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9" autoAdjust="0"/>
    <p:restoredTop sz="94667" autoAdjust="0"/>
  </p:normalViewPr>
  <p:slideViewPr>
    <p:cSldViewPr>
      <p:cViewPr varScale="1">
        <p:scale>
          <a:sx n="63" d="100"/>
          <a:sy n="63" d="100"/>
        </p:scale>
        <p:origin x="111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696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0" lang="sk-SK" dirty="0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256584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dirty="0" smtClean="0"/>
              <a:t>Kliknite sem a upravte štýl predlohy podnadpisov.</a:t>
            </a:r>
            <a:endParaRPr kumimoji="0" lang="en-US" dirty="0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sk-SK" dirty="0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sk-SK" dirty="0" smtClean="0"/>
              <a:t>Kliknite sem a upravte štýly predlohy textu.</a:t>
            </a:r>
          </a:p>
          <a:p>
            <a:pPr lvl="1" eaLnBrk="1" latinLnBrk="0" hangingPunct="1"/>
            <a:r>
              <a:rPr lang="sk-SK" dirty="0" smtClean="0"/>
              <a:t>Druhá úroveň</a:t>
            </a:r>
          </a:p>
          <a:p>
            <a:pPr lvl="2" eaLnBrk="1" latinLnBrk="0" hangingPunct="1"/>
            <a:r>
              <a:rPr lang="sk-SK" dirty="0" smtClean="0"/>
              <a:t>Tretia úroveň</a:t>
            </a:r>
          </a:p>
          <a:p>
            <a:pPr lvl="3" eaLnBrk="1" latinLnBrk="0" hangingPunct="1"/>
            <a:r>
              <a:rPr lang="sk-SK" dirty="0" smtClean="0"/>
              <a:t>Štvrtá úroveň</a:t>
            </a:r>
          </a:p>
          <a:p>
            <a:pPr lvl="4" eaLnBrk="1" latinLnBrk="0" hangingPunct="1"/>
            <a:r>
              <a:rPr lang="sk-SK" dirty="0" smtClean="0"/>
              <a:t>Piata úroveň</a:t>
            </a:r>
            <a:endParaRPr kumimoji="0"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032346">
            <a:off x="2914763" y="5207041"/>
            <a:ext cx="1134120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89712">
            <a:off x="1199297" y="911911"/>
            <a:ext cx="746373" cy="128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2234329"/>
          </a:xfrm>
        </p:spPr>
        <p:txBody>
          <a:bodyPr>
            <a:noAutofit/>
          </a:bodyPr>
          <a:lstStyle/>
          <a:p>
            <a:r>
              <a:rPr lang="sk-SK" sz="3600" dirty="0" smtClean="0"/>
              <a:t>MATEMATICKÉ </a:t>
            </a:r>
            <a:r>
              <a:rPr lang="sk-SK" sz="3600" dirty="0" smtClean="0"/>
              <a:t>OPERÁCIE </a:t>
            </a:r>
            <a:br>
              <a:rPr lang="sk-SK" sz="3600" dirty="0" smtClean="0"/>
            </a:br>
            <a:r>
              <a:rPr lang="sk-SK" sz="3600" dirty="0" smtClean="0"/>
              <a:t>S DVOJKOVOU </a:t>
            </a:r>
            <a:br>
              <a:rPr lang="sk-SK" sz="3600" dirty="0" smtClean="0"/>
            </a:br>
            <a:r>
              <a:rPr lang="sk-SK" sz="3600" dirty="0" smtClean="0"/>
              <a:t>ČÍSELNOU SÚSTAVOU</a:t>
            </a:r>
            <a:endParaRPr lang="sk-SK" sz="36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1673">
            <a:off x="6648958" y="4447599"/>
            <a:ext cx="1071570" cy="101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03216">
            <a:off x="7711398" y="3085998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792754">
            <a:off x="652603" y="3967086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844700">
            <a:off x="7762440" y="809204"/>
            <a:ext cx="43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5517232"/>
            <a:ext cx="511058" cy="4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Dvojková sústava – </a:t>
            </a:r>
            <a:r>
              <a:rPr lang="sk-SK" dirty="0" smtClean="0"/>
              <a:t>sčítanie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1961456"/>
            <a:ext cx="8748464" cy="489654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Čo znamená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prechod od čísla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na 1000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To vlastne znamená pripočítanie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jednotky k 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   + 1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u="sng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1000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Základné pravidlá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pre sčítanie v 2-kovej sústave: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			0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1	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+ 1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0	1	1	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308304" y="1196752"/>
            <a:ext cx="1224136" cy="4176464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  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10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100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101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110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111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1000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1010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1100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dnadpis 2"/>
          <p:cNvSpPr txBox="1">
            <a:spLocks/>
          </p:cNvSpPr>
          <p:nvPr/>
        </p:nvSpPr>
        <p:spPr>
          <a:xfrm>
            <a:off x="827584" y="1003040"/>
            <a:ext cx="6696744" cy="57606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Pamätáte si, ako sme počítali dvojkovo?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444208" y="5373216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čo je „0“ (zostáva) a 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zvyšok „1“ ako prechod  </a:t>
            </a:r>
            <a:r>
              <a:rPr lang="sk-SK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 vyššieho 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rádu (prepíšeme doľava)</a:t>
            </a:r>
            <a:endParaRPr lang="sk-SK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Dvojková sústava – </a:t>
            </a:r>
            <a:r>
              <a:rPr lang="sk-SK" dirty="0" smtClean="0"/>
              <a:t>sčítanie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80728"/>
            <a:ext cx="8748464" cy="3600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Pomocou týchto pravidiel  (zopakujeme si):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			0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1	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+ 1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0	1	1	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 </a:t>
            </a:r>
            <a:endParaRPr lang="sk-SK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vieme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sčítať 2 ľubovoľné dvojkové čísla, len POZOR: prevod vždy pripočítajte k číslam vo vyššom ráde:</a:t>
            </a: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536" y="4221088"/>
            <a:ext cx="8748464" cy="18002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1	0	1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	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		1	0	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+ 5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u="sng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prechody </a:t>
            </a:r>
            <a:r>
              <a:rPr lang="sk-SK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 vyšších rádov: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výsledok:					  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372200" y="5373216"/>
            <a:ext cx="140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=  16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5796136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8" name="Obdĺžnik 7"/>
          <p:cNvSpPr/>
          <p:nvPr/>
        </p:nvSpPr>
        <p:spPr>
          <a:xfrm>
            <a:off x="5580112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9" name="Obdĺžnik 8"/>
          <p:cNvSpPr/>
          <p:nvPr/>
        </p:nvSpPr>
        <p:spPr>
          <a:xfrm>
            <a:off x="4860032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0" name="Obdĺžnik 9"/>
          <p:cNvSpPr/>
          <p:nvPr/>
        </p:nvSpPr>
        <p:spPr>
          <a:xfrm>
            <a:off x="4644008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1" name="Obdĺžnik 10"/>
          <p:cNvSpPr/>
          <p:nvPr/>
        </p:nvSpPr>
        <p:spPr>
          <a:xfrm>
            <a:off x="3923928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2" name="Obdĺžnik 11"/>
          <p:cNvSpPr/>
          <p:nvPr/>
        </p:nvSpPr>
        <p:spPr>
          <a:xfrm>
            <a:off x="3707904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3" name="Obdĺžnik 12"/>
          <p:cNvSpPr/>
          <p:nvPr/>
        </p:nvSpPr>
        <p:spPr>
          <a:xfrm>
            <a:off x="3059832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4" name="Obdĺžnik 13"/>
          <p:cNvSpPr/>
          <p:nvPr/>
        </p:nvSpPr>
        <p:spPr>
          <a:xfrm>
            <a:off x="2843808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623720" y="126876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čo je „0“ (zostáva) a 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zvyšok „1“ ako prechod  </a:t>
            </a:r>
            <a:r>
              <a:rPr lang="sk-SK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 vyššieho 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rádu (prepíšeme doľava)</a:t>
            </a:r>
            <a:endParaRPr lang="sk-SK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0208 L -0.07865 -0.0442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07066 -0.0442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07066 -0.04421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5" grpId="0"/>
      <p:bldP spid="7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2" grpId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79028">
            <a:off x="6706062" y="903455"/>
            <a:ext cx="2204209" cy="154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Desiatková sústava – </a:t>
            </a:r>
            <a:r>
              <a:rPr lang="sk-SK" dirty="0" smtClean="0"/>
              <a:t>násobenie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2088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Vychádzame z desiatkových čísel:</a:t>
            </a:r>
          </a:p>
          <a:p>
            <a:pPr marL="342900" marR="45720" indent="-34290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>
                <a:tab pos="266700" algn="l"/>
                <a:tab pos="534988" algn="l"/>
              </a:tabLst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Koľko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je napr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. trikrát päť?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3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* 5    =     </a:t>
            </a:r>
            <a:r>
              <a:rPr lang="sk-SK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+ 5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t.j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trikrát sčítaj 5, výsledok 15.</a:t>
            </a:r>
          </a:p>
        </p:txBody>
      </p:sp>
      <p:sp>
        <p:nvSpPr>
          <p:cNvPr id="16" name="Podnadpis 2"/>
          <p:cNvSpPr txBox="1">
            <a:spLocks/>
          </p:cNvSpPr>
          <p:nvPr/>
        </p:nvSpPr>
        <p:spPr>
          <a:xfrm>
            <a:off x="179512" y="3068960"/>
            <a:ext cx="8748464" cy="378904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534988" marR="4572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Koľko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je 23 *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5?     Trikrát spočítané číslo „5“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plus dvakrát „5“ posunuté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rád doľava: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       5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 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 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8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    115  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3707904" y="6165304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5076056" y="980728"/>
            <a:ext cx="3816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desiatkovej číselnej sústave</a:t>
            </a:r>
            <a:endParaRPr lang="sk-SK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372200" y="4699185"/>
            <a:ext cx="221457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Takto počítali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mechanické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kalkulátory</a:t>
            </a:r>
            <a:endParaRPr lang="sk-SK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Dvojková sústava – násobenie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544923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Vychádzame z desiatkových čísel: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koľko je napr.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trikrát päť?   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* 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?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Sčítame dvakrát (dve jednotky čísla tri:  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ale druhýkrát s rádovým posunom: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     101 * 11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     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+ 101 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    1111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= takisto 15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cxnSp>
        <p:nvCxnSpPr>
          <p:cNvPr id="18" name="Rovná spojnica 17"/>
          <p:cNvCxnSpPr/>
          <p:nvPr/>
        </p:nvCxnSpPr>
        <p:spPr>
          <a:xfrm>
            <a:off x="2857488" y="5286388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6552125" y="948755"/>
            <a:ext cx="2316175" cy="119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5357818" y="980728"/>
            <a:ext cx="3535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dvojkovej číselnej sústave</a:t>
            </a:r>
            <a:endParaRPr lang="sk-SK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2857488" y="4000504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Dvojková sústava – násobenie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57158" y="1071546"/>
            <a:ext cx="8534150" cy="535785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... a niečo zložitejšie (stále NÁSOBÍME!!!):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1011101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   93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*        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     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 465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Je to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isté ako sčítať s pozičným posunom, stačí len opísať!!!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  1 0 1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  *  1 0 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  1 0 1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		   + 0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sk-SK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+ 1 0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0 1 0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 465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2143108" y="5786454"/>
            <a:ext cx="264320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6552125" y="948755"/>
            <a:ext cx="2316175" cy="119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5643570" y="980729"/>
            <a:ext cx="3249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dvojkovej číselnej sústave</a:t>
            </a:r>
            <a:endParaRPr lang="sk-SK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Rovná spojnica 10"/>
          <p:cNvCxnSpPr/>
          <p:nvPr/>
        </p:nvCxnSpPr>
        <p:spPr>
          <a:xfrm>
            <a:off x="2285984" y="4071942"/>
            <a:ext cx="35719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Operácie s inými číselnými sústavami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3816424"/>
          </a:xfrm>
        </p:spPr>
        <p:txBody>
          <a:bodyPr/>
          <a:lstStyle/>
          <a:p>
            <a:pPr algn="l"/>
            <a:r>
              <a:rPr lang="sk-SK" dirty="0" smtClean="0"/>
              <a:t>Postup sčítavania a násobenia dvojkových čísel by sme mali vedieť analogicky použiť aj pri iných číselných sústavách.</a:t>
            </a:r>
          </a:p>
          <a:p>
            <a:pPr algn="l"/>
            <a:r>
              <a:rPr lang="sk-SK" dirty="0" smtClean="0"/>
              <a:t>Napr.: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smtClean="0"/>
              <a:t>Sčítavanie čísel </a:t>
            </a:r>
            <a:r>
              <a:rPr lang="sk-SK" dirty="0" err="1" smtClean="0"/>
              <a:t>sedmičkovej</a:t>
            </a:r>
            <a:r>
              <a:rPr lang="sk-SK" dirty="0" smtClean="0"/>
              <a:t> sústavy je stručne vysvetlené v Učebnici MAT1 str. 44 (Úvod čl. 3.3)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dirty="0" smtClean="0"/>
              <a:t>Násobenie čísel </a:t>
            </a:r>
            <a:r>
              <a:rPr lang="sk-SK" dirty="0" err="1" smtClean="0"/>
              <a:t>sedmičkovej</a:t>
            </a:r>
            <a:r>
              <a:rPr lang="sk-SK" dirty="0" smtClean="0"/>
              <a:t> sústavy je vysvetlený na konkrétnom príklade v Učebnici MAT1 str. 45 Pr.26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835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620</TotalTime>
  <Words>295</Words>
  <Application>Microsoft Office PowerPoint</Application>
  <PresentationFormat>Prezentácia na obrazovke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Tok</vt:lpstr>
      <vt:lpstr>MATEMATICKÉ OPERÁCIE  S DVOJKOVOU  ČÍSELNOU SÚSTAVOU</vt:lpstr>
      <vt:lpstr>Dvojková sústava – sčítanie</vt:lpstr>
      <vt:lpstr>Dvojková sústava – sčítanie</vt:lpstr>
      <vt:lpstr>Desiatková sústava – násobenie</vt:lpstr>
      <vt:lpstr>Dvojková sústava – násobenie</vt:lpstr>
      <vt:lpstr>Dvojková sústava – násobenie</vt:lpstr>
      <vt:lpstr>Operácie s inými číselnými sústavami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Kúzla s číslami</dc:title>
  <dc:subject>Informatika, matematika</dc:subject>
  <dc:creator>Mgr. Alexander Meleg</dc:creator>
  <cp:keywords>číselné prevody, sčítanie, násobenie</cp:keywords>
  <cp:lastModifiedBy>Dušan Andraško</cp:lastModifiedBy>
  <cp:revision>191</cp:revision>
  <dcterms:created xsi:type="dcterms:W3CDTF">2010-09-21T09:01:00Z</dcterms:created>
  <dcterms:modified xsi:type="dcterms:W3CDTF">2020-11-19T10:16:26Z</dcterms:modified>
</cp:coreProperties>
</file>