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4" r:id="rId8"/>
    <p:sldId id="268" r:id="rId9"/>
    <p:sldId id="269" r:id="rId10"/>
    <p:sldId id="267" r:id="rId11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Voľná forma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" name="Voľná forma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BD1A863-8B6D-4649-9E0D-7C86D5FBA47B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CE7E1F-7805-4384-BF5C-A3D303CA5E63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153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E2097-B802-4CA1-A5F2-4F1A6A56FAED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B5789-4718-481B-A4B6-665CC89B324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255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BC7F3-F421-48E8-A147-92153209747F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E1C01-9EA1-45DF-ADF6-D2A46A4132A3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01014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09BBC-5651-4804-8077-4C2B644E98CC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6E441-10F2-4EB7-BE4E-044B60749B6E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5663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665CF4-FFCF-44CB-B53D-78C626F58107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9C9400-4E1C-447C-A4B1-36B9CF2077C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251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F60EB8-52FE-42AD-A480-84432BB44CAE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095F26-C8F6-4F2A-9294-5653F1E5A1C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0803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ADC912-0A9E-4A12-A3B5-783FA72AB076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25984A-8D20-4AC3-AB5E-90F4453D1B8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28220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01F4CE-A18F-4F9A-BA6B-C3A56A0BE431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475AC6-FDE3-4AB3-964B-ECB6DB5E27A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096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4ADF6-DADC-4625-9BC2-301B020CFEC0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B494-1962-4D92-B059-7B1BF629669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585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E7BB1F-BEEA-4295-9C75-7A5ABF748EFE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91EFEC-8F48-4513-A496-464F5D6C6FEE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081016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Voľná forma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8581D78-7B46-4745-90AE-602890DA2CCF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15058-399C-4AEC-AFF9-AFB99A560D5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3776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7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A1AEAF34-29DA-4C5F-91A5-E62D48DF0BF0}" type="datetimeFigureOut">
              <a:rPr lang="sk-SK"/>
              <a:pPr>
                <a:defRPr/>
              </a:pPr>
              <a:t>4. 2. 2021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F0B112A6-8C20-41D5-A8C5-580EECAD7F0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3" r:id="rId2"/>
    <p:sldLayoutId id="2147484188" r:id="rId3"/>
    <p:sldLayoutId id="2147484189" r:id="rId4"/>
    <p:sldLayoutId id="2147484190" r:id="rId5"/>
    <p:sldLayoutId id="2147484191" r:id="rId6"/>
    <p:sldLayoutId id="2147484184" r:id="rId7"/>
    <p:sldLayoutId id="2147484192" r:id="rId8"/>
    <p:sldLayoutId id="2147484193" r:id="rId9"/>
    <p:sldLayoutId id="2147484185" r:id="rId10"/>
    <p:sldLayoutId id="21474841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/>
              <a:t>Energia, ktorú nevieme využiť a ovládnuť</a:t>
            </a:r>
          </a:p>
        </p:txBody>
      </p:sp>
      <p:sp>
        <p:nvSpPr>
          <p:cNvPr id="9219" name="Podnadpis 2"/>
          <p:cNvSpPr>
            <a:spLocks noGrp="1"/>
          </p:cNvSpPr>
          <p:nvPr>
            <p:ph type="subTitle" idx="1"/>
          </p:nvPr>
        </p:nvSpPr>
        <p:spPr>
          <a:xfrm>
            <a:off x="685800" y="4221163"/>
            <a:ext cx="7772400" cy="1008062"/>
          </a:xfrm>
        </p:spPr>
        <p:txBody>
          <a:bodyPr/>
          <a:lstStyle/>
          <a:p>
            <a:pPr marR="0" eaLnBrk="1" hangingPunct="1"/>
            <a:r>
              <a:rPr lang="sk-SK" altLang="sk-SK" dirty="0" smtClean="0"/>
              <a:t>Fyzika pre </a:t>
            </a:r>
            <a:r>
              <a:rPr lang="sk-SK" altLang="sk-SK" dirty="0" smtClean="0"/>
              <a:t>Kvartu OGY</a:t>
            </a: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1"/>
          <p:cNvSpPr>
            <a:spLocks noGrp="1"/>
          </p:cNvSpPr>
          <p:nvPr>
            <p:ph idx="1"/>
          </p:nvPr>
        </p:nvSpPr>
        <p:spPr>
          <a:xfrm>
            <a:off x="457200" y="1481138"/>
            <a:ext cx="8507288" cy="2163885"/>
          </a:xfrm>
        </p:spPr>
        <p:txBody>
          <a:bodyPr/>
          <a:lstStyle/>
          <a:p>
            <a:r>
              <a:rPr lang="sk-SK" altLang="sk-SK" b="1" dirty="0" smtClean="0">
                <a:solidFill>
                  <a:srgbClr val="FF0000"/>
                </a:solidFill>
              </a:rPr>
              <a:t>Negatívne: </a:t>
            </a:r>
          </a:p>
          <a:p>
            <a:pPr lvl="1"/>
            <a:r>
              <a:rPr lang="sk-SK" altLang="sk-SK" dirty="0" smtClean="0"/>
              <a:t>zem sa otvára a praská, vznikajú pukliny</a:t>
            </a:r>
          </a:p>
          <a:p>
            <a:pPr lvl="1"/>
            <a:r>
              <a:rPr lang="sk-SK" altLang="sk-SK" dirty="0" smtClean="0"/>
              <a:t>búrajú sa domy, pretrhávajú priehrady, ničia sa cesty,</a:t>
            </a:r>
          </a:p>
          <a:p>
            <a:pPr lvl="1"/>
            <a:r>
              <a:rPr lang="sk-SK" altLang="sk-SK" dirty="0"/>
              <a:t>n</a:t>
            </a:r>
            <a:r>
              <a:rPr lang="sk-SK" altLang="sk-SK" dirty="0" smtClean="0"/>
              <a:t>a mori vznikajú </a:t>
            </a:r>
            <a:r>
              <a:rPr lang="sk-SK" altLang="sk-SK" dirty="0" err="1" smtClean="0"/>
              <a:t>tsunami</a:t>
            </a:r>
            <a:r>
              <a:rPr lang="sk-SK" altLang="sk-SK" dirty="0" smtClean="0"/>
              <a:t>,</a:t>
            </a:r>
          </a:p>
          <a:p>
            <a:pPr marL="392113" lvl="1" indent="0">
              <a:buNone/>
            </a:pPr>
            <a:r>
              <a:rPr lang="sk-SK" altLang="sk-SK" dirty="0" smtClean="0"/>
              <a:t>    na súši záplavové vlny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dirty="0" smtClean="0"/>
              <a:t>Dôsledky zemetrasenia</a:t>
            </a:r>
            <a:endParaRPr lang="sk-SK" dirty="0"/>
          </a:p>
        </p:txBody>
      </p:sp>
      <p:sp>
        <p:nvSpPr>
          <p:cNvPr id="5" name="Zástupný symbol obsahu 1"/>
          <p:cNvSpPr txBox="1">
            <a:spLocks/>
          </p:cNvSpPr>
          <p:nvPr/>
        </p:nvSpPr>
        <p:spPr bwMode="auto">
          <a:xfrm>
            <a:off x="4572000" y="5222874"/>
            <a:ext cx="4248472" cy="14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altLang="sk-SK" b="1" dirty="0" smtClean="0">
                <a:solidFill>
                  <a:srgbClr val="FF0000"/>
                </a:solidFill>
              </a:rPr>
              <a:t>Pozitívne: </a:t>
            </a:r>
          </a:p>
          <a:p>
            <a:pPr lvl="1"/>
            <a:r>
              <a:rPr lang="sk-SK" altLang="sk-SK" dirty="0"/>
              <a:t>n</a:t>
            </a:r>
            <a:r>
              <a:rPr lang="sk-SK" altLang="sk-SK" dirty="0" smtClean="0"/>
              <a:t>eboli zatiaľ zistené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 dirty="0" smtClean="0"/>
          </a:p>
        </p:txBody>
      </p:sp>
      <p:pic>
        <p:nvPicPr>
          <p:cNvPr id="41986" name="Picture 2" descr="Výsledok vyhľadávania obrázkov pre dopyt zemetraseni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755" y="2976244"/>
            <a:ext cx="3816424" cy="214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Výsledok vyhľadávania obrázkov pre dopyt zemetraseni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049614"/>
            <a:ext cx="3528392" cy="23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3" grpId="0" autoUpdateAnimBg="0"/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08823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 smtClean="0">
                <a:solidFill>
                  <a:srgbClr val="FF0000"/>
                </a:solidFill>
              </a:rPr>
              <a:t>Prírodné javy </a:t>
            </a:r>
            <a:r>
              <a:rPr lang="sk-SK" dirty="0" smtClean="0"/>
              <a:t>- sopečná činnosť, zemetrasenia, tornáda, </a:t>
            </a:r>
            <a:r>
              <a:rPr lang="sk-SK" dirty="0" err="1" smtClean="0"/>
              <a:t>tsunami</a:t>
            </a:r>
            <a:r>
              <a:rPr lang="sk-SK" dirty="0" smtClean="0"/>
              <a:t>, záplavy...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 smtClean="0"/>
              <a:t>Pri týchto javoch sa uvoľňuje obrovská energia, ktorú ľudstvo nevie ovládnuť a využiť.</a:t>
            </a:r>
          </a:p>
        </p:txBody>
      </p:sp>
      <p:sp>
        <p:nvSpPr>
          <p:cNvPr id="7170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Prírodné javy</a:t>
            </a:r>
          </a:p>
        </p:txBody>
      </p:sp>
      <p:pic>
        <p:nvPicPr>
          <p:cNvPr id="29698" name="Picture 2" descr="Výsledok vyhľadávania obrázkov pre dopyt tornád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2805250"/>
            <a:ext cx="3408313" cy="225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Výsledok vyhľadávania obrázkov pre dopyt tsunami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583" y="2852935"/>
            <a:ext cx="3296674" cy="220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6" name="Picture 10" descr="Výsledok vyhľadávania obrázkov pre dopyt povodeň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4823" y="4493489"/>
            <a:ext cx="4056385" cy="22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4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3981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b="1" dirty="0" smtClean="0">
                <a:solidFill>
                  <a:srgbClr val="FF0000"/>
                </a:solidFill>
              </a:rPr>
              <a:t>Sopečná činnosť (</a:t>
            </a:r>
            <a:r>
              <a:rPr lang="sk-SK" b="1" dirty="0" err="1" smtClean="0">
                <a:solidFill>
                  <a:srgbClr val="FF0000"/>
                </a:solidFill>
              </a:rPr>
              <a:t>vulkanizmus</a:t>
            </a:r>
            <a:r>
              <a:rPr lang="sk-SK" b="1" dirty="0" smtClean="0">
                <a:solidFill>
                  <a:srgbClr val="FF0000"/>
                </a:solidFill>
              </a:rPr>
              <a:t>) </a:t>
            </a:r>
            <a:r>
              <a:rPr lang="sk-SK" dirty="0" smtClean="0"/>
              <a:t>- vystupovanie magmy na povrch Zeme prírodnými kanálmi, pričom sa tvoria v hĺbkach do 10 km nádrže     ( zmes roztavených hornín a plynov).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b="1" dirty="0" smtClean="0">
                <a:solidFill>
                  <a:srgbClr val="FF0000"/>
                </a:solidFill>
              </a:rPr>
              <a:t>Magma = roztavená hornina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 smtClean="0"/>
              <a:t>má väčšiu hustotu ako zemská kôra,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 smtClean="0"/>
              <a:t>je veľmi pohyblivá.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 smtClean="0"/>
              <a:t>ak sa rozlieva po povrchu, </a:t>
            </a:r>
          </a:p>
          <a:p>
            <a:pPr marL="365316" lvl="1" indent="0" eaLnBrk="1" fontAlgn="auto" hangingPunct="1">
              <a:spcAft>
                <a:spcPts val="0"/>
              </a:spcAft>
              <a:buNone/>
              <a:defRPr/>
            </a:pPr>
            <a:r>
              <a:rPr lang="sk-SK" dirty="0" smtClean="0"/>
              <a:t>    nazýva sa </a:t>
            </a:r>
            <a:r>
              <a:rPr lang="sk-SK" dirty="0" smtClean="0">
                <a:solidFill>
                  <a:srgbClr val="FF0000"/>
                </a:solidFill>
              </a:rPr>
              <a:t>láva</a:t>
            </a:r>
            <a:r>
              <a:rPr lang="sk-SK" dirty="0" smtClean="0"/>
              <a:t>.</a:t>
            </a:r>
          </a:p>
        </p:txBody>
      </p:sp>
      <p:sp>
        <p:nvSpPr>
          <p:cNvPr id="7170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4175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Sopečná činnosť</a:t>
            </a:r>
          </a:p>
        </p:txBody>
      </p:sp>
      <p:pic>
        <p:nvPicPr>
          <p:cNvPr id="10245" name="Picture 5" descr="Výsledok vyhľadávania obrázkov pre dopyt princíp sopky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80112" y="2852936"/>
            <a:ext cx="3312368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Zástupný symbol obsahu 4" descr="put vršok1.JP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212976"/>
            <a:ext cx="4038600" cy="2782835"/>
          </a:xfrm>
        </p:spPr>
      </p:pic>
      <p:pic>
        <p:nvPicPr>
          <p:cNvPr id="11267" name="Zástupný symbol obsahu 5" descr="put vršok 2.jp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3212976"/>
            <a:ext cx="3405425" cy="2088232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1837" y="836712"/>
            <a:ext cx="7772400" cy="221825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400" dirty="0" smtClean="0"/>
              <a:t>Slovensko je krajina vyhasnutých sopiek. </a:t>
            </a:r>
            <a:r>
              <a:rPr lang="sk-SK" sz="2400" dirty="0" err="1" smtClean="0"/>
              <a:t>Vulkanizmus</a:t>
            </a:r>
            <a:r>
              <a:rPr lang="sk-SK" sz="2400" dirty="0" smtClean="0"/>
              <a:t> na našom území skončil pred 102 000 rokmi.</a:t>
            </a:r>
            <a:br>
              <a:rPr lang="sk-SK" sz="2400" dirty="0" smtClean="0"/>
            </a:br>
            <a:r>
              <a:rPr lang="sk-SK" sz="2400" dirty="0" smtClean="0"/>
              <a:t>Na strednom Slovensku sa neďaleko Novej Bane v Tekovskej Breznici nachádza  jeden z najmladších vulkánov  v strednej Európe – </a:t>
            </a:r>
            <a:r>
              <a:rPr lang="sk-SK" sz="2400" dirty="0" err="1" smtClean="0"/>
              <a:t>Putikov</a:t>
            </a:r>
            <a:r>
              <a:rPr lang="sk-SK" sz="2400" dirty="0" smtClean="0"/>
              <a:t> vŕšok.</a:t>
            </a:r>
            <a:endParaRPr lang="sk-SK" sz="2400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95536" y="332656"/>
            <a:ext cx="8229600" cy="4175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3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Sopky na Slovensku</a:t>
            </a:r>
            <a:endParaRPr lang="sk-SK" sz="3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365142" y="3212976"/>
            <a:ext cx="3761795" cy="2664296"/>
          </a:xfrm>
        </p:spPr>
        <p:txBody>
          <a:bodyPr/>
          <a:lstStyle/>
          <a:p>
            <a:pPr eaLnBrk="1" hangingPunct="1"/>
            <a:r>
              <a:rPr lang="sk-SK" altLang="sk-SK" dirty="0" smtClean="0"/>
              <a:t>Zohriatie horniny po teplotu topenia</a:t>
            </a:r>
          </a:p>
          <a:p>
            <a:pPr eaLnBrk="1" hangingPunct="1"/>
            <a:r>
              <a:rPr lang="sk-SK" altLang="sk-SK" dirty="0" smtClean="0"/>
              <a:t>Premena skupenstva z tuhého na kvapalné</a:t>
            </a:r>
          </a:p>
          <a:p>
            <a:pPr eaLnBrk="1" hangingPunct="1"/>
            <a:r>
              <a:rPr lang="sk-SK" altLang="sk-SK" dirty="0" smtClean="0"/>
              <a:t>Vyzdvihnutie horniny do výšky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6135" y="980728"/>
            <a:ext cx="8229600" cy="1944216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dirty="0" err="1" smtClean="0">
                <a:solidFill>
                  <a:srgbClr val="FF0000"/>
                </a:solidFill>
              </a:rPr>
              <a:t>Vulkanológovia</a:t>
            </a:r>
            <a:r>
              <a:rPr lang="sk-SK" sz="2800" dirty="0" smtClean="0">
                <a:solidFill>
                  <a:schemeClr val="tx1"/>
                </a:solidFill>
              </a:rPr>
              <a:t> sa pokúšali približne vypočítať energiu potrebnú na vznik sopečného kužeľa. Ich postup spočíval v rekonštrukcii  týchto fyzikálnych procesov, prebiehajúcich pri výbuchu sopky: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95536" y="332656"/>
            <a:ext cx="8229600" cy="64807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Energia sopky</a:t>
            </a:r>
          </a:p>
        </p:txBody>
      </p:sp>
      <p:pic>
        <p:nvPicPr>
          <p:cNvPr id="12293" name="Picture 5" descr="Výsledok vyhľadávania obrázkov pre dopyt princíp sopk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4488433" cy="26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1"/>
          <p:cNvSpPr>
            <a:spLocks noGrp="1"/>
          </p:cNvSpPr>
          <p:nvPr>
            <p:ph idx="1"/>
          </p:nvPr>
        </p:nvSpPr>
        <p:spPr>
          <a:xfrm>
            <a:off x="251520" y="1481139"/>
            <a:ext cx="8712968" cy="1731838"/>
          </a:xfrm>
        </p:spPr>
        <p:txBody>
          <a:bodyPr/>
          <a:lstStyle/>
          <a:p>
            <a:r>
              <a:rPr lang="sk-SK" altLang="sk-SK" b="1" dirty="0" smtClean="0">
                <a:solidFill>
                  <a:srgbClr val="FF0000"/>
                </a:solidFill>
              </a:rPr>
              <a:t>Negatívne: </a:t>
            </a:r>
          </a:p>
          <a:p>
            <a:pPr lvl="1"/>
            <a:r>
              <a:rPr lang="sk-SK" altLang="sk-SK" dirty="0" smtClean="0"/>
              <a:t>obrovský ničivý účinok na prírodu (uhynutie rastlín, živočíchov,...), </a:t>
            </a:r>
          </a:p>
          <a:p>
            <a:pPr lvl="1"/>
            <a:r>
              <a:rPr lang="sk-SK" altLang="sk-SK" dirty="0" smtClean="0"/>
              <a:t>pochovanie miest (napr. Pompeje) pod vrstvou popolčeka a lávy,</a:t>
            </a:r>
          </a:p>
          <a:p>
            <a:pPr lvl="1"/>
            <a:r>
              <a:rPr lang="sk-SK" altLang="sk-SK" dirty="0"/>
              <a:t>z</a:t>
            </a:r>
            <a:r>
              <a:rPr lang="sk-SK" altLang="sk-SK" dirty="0" smtClean="0"/>
              <a:t>amorený vzduch obmedzuje leteckú dopravu,....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dirty="0" smtClean="0"/>
              <a:t>Dôsledky výbuchu sopky</a:t>
            </a:r>
            <a:endParaRPr lang="sk-SK" dirty="0"/>
          </a:p>
        </p:txBody>
      </p:sp>
      <p:pic>
        <p:nvPicPr>
          <p:cNvPr id="13317" name="Picture 5" descr="Výsledok vyhľadávania obrázkov pre dopyt pompej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3325584"/>
            <a:ext cx="323062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1"/>
          <p:cNvSpPr txBox="1">
            <a:spLocks/>
          </p:cNvSpPr>
          <p:nvPr/>
        </p:nvSpPr>
        <p:spPr bwMode="auto">
          <a:xfrm>
            <a:off x="3707904" y="5486243"/>
            <a:ext cx="5112568" cy="14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altLang="sk-SK" b="1" dirty="0" smtClean="0">
                <a:solidFill>
                  <a:srgbClr val="FF0000"/>
                </a:solidFill>
              </a:rPr>
              <a:t>Pozitívne: </a:t>
            </a:r>
          </a:p>
          <a:p>
            <a:pPr lvl="1"/>
            <a:r>
              <a:rPr lang="sk-SK" altLang="sk-SK" dirty="0" smtClean="0"/>
              <a:t>po dlhom čase vzniká v okolí sopiek veľmi úrodná pôda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 dirty="0" smtClean="0"/>
          </a:p>
        </p:txBody>
      </p:sp>
      <p:pic>
        <p:nvPicPr>
          <p:cNvPr id="13319" name="Picture 7" descr="Výsledok vyhľadávania obrázkov pre dopyt úrodná pôda v sopečných oblastiach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293096"/>
            <a:ext cx="3168352" cy="2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3" grpId="0" autoUpdateAnimBg="0"/>
      <p:bldP spid="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446757" y="1124744"/>
            <a:ext cx="8229600" cy="3096344"/>
          </a:xfrm>
        </p:spPr>
        <p:txBody>
          <a:bodyPr/>
          <a:lstStyle/>
          <a:p>
            <a:r>
              <a:rPr lang="sk-SK" altLang="sk-SK" b="1" dirty="0" smtClean="0">
                <a:solidFill>
                  <a:srgbClr val="FF0000"/>
                </a:solidFill>
              </a:rPr>
              <a:t>Zemetrasenie</a:t>
            </a:r>
            <a:r>
              <a:rPr lang="sk-SK" altLang="sk-SK" dirty="0" smtClean="0"/>
              <a:t> </a:t>
            </a:r>
          </a:p>
          <a:p>
            <a:pPr lvl="1"/>
            <a:r>
              <a:rPr lang="sk-SK" altLang="sk-SK" dirty="0" smtClean="0"/>
              <a:t>uvoľňovanie veľkého množstva energie pri pohybe horniny v zemskej kôre</a:t>
            </a:r>
          </a:p>
          <a:p>
            <a:pPr lvl="1"/>
            <a:r>
              <a:rPr lang="sk-SK" altLang="sk-SK" dirty="0" smtClean="0"/>
              <a:t>najničivejšia prírodná katastrofa</a:t>
            </a:r>
          </a:p>
          <a:p>
            <a:pPr lvl="1"/>
            <a:r>
              <a:rPr lang="sk-SK" altLang="sk-SK" dirty="0" smtClean="0"/>
              <a:t>pri dosiaľ najsilnejšom, prístrojmi zaznamenanom zemetrasení 22.5.1960 sa v Chile uvoľnilo 180 000-krát viac energie ako pri výbuchu atómovej bomby v Hirošime.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dirty="0" smtClean="0"/>
              <a:t>Zemetrasenie</a:t>
            </a:r>
            <a:endParaRPr lang="sk-SK" dirty="0"/>
          </a:p>
        </p:txBody>
      </p:sp>
      <p:pic>
        <p:nvPicPr>
          <p:cNvPr id="16391" name="Picture 7" descr="Výsledok vyhľadávania obrázkov pre dopyt zemetraseni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4462" y="4005064"/>
            <a:ext cx="3984377" cy="26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3" name="Picture 9" descr="Výsledok vyhľadávania obrázkov pre dopyt zemetraseni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4176464" cy="259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446757" y="1124744"/>
            <a:ext cx="8229600" cy="1080120"/>
          </a:xfrm>
        </p:spPr>
        <p:txBody>
          <a:bodyPr/>
          <a:lstStyle/>
          <a:p>
            <a:r>
              <a:rPr lang="sk-SK" altLang="sk-SK" b="1" dirty="0" smtClean="0">
                <a:solidFill>
                  <a:srgbClr val="FF0000"/>
                </a:solidFill>
              </a:rPr>
              <a:t>Sopečné zemetrasenie</a:t>
            </a:r>
            <a:r>
              <a:rPr lang="sk-SK" altLang="sk-SK" dirty="0" smtClean="0"/>
              <a:t> – vzniká v dôsledku výstupu magmy, ktorá dvíha zemskú kôru a tento pohyb sa prenáša vo forme šíriacej sa vlny do strán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dirty="0" smtClean="0"/>
              <a:t>Pohyby v zemskej kôre</a:t>
            </a:r>
            <a:endParaRPr lang="sk-SK" dirty="0"/>
          </a:p>
        </p:txBody>
      </p:sp>
      <p:pic>
        <p:nvPicPr>
          <p:cNvPr id="5" name="Picture 5" descr="fig_4_volcanoes_continental_r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2430750"/>
            <a:ext cx="5760640" cy="411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4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446757" y="1124744"/>
            <a:ext cx="8229600" cy="1944216"/>
          </a:xfrm>
        </p:spPr>
        <p:txBody>
          <a:bodyPr/>
          <a:lstStyle/>
          <a:p>
            <a:r>
              <a:rPr lang="sk-SK" altLang="sk-SK" b="1" dirty="0" smtClean="0">
                <a:solidFill>
                  <a:srgbClr val="FF0000"/>
                </a:solidFill>
              </a:rPr>
              <a:t>Tektonické zemetrasenie</a:t>
            </a:r>
            <a:r>
              <a:rPr lang="sk-SK" altLang="sk-SK" dirty="0" smtClean="0"/>
              <a:t> </a:t>
            </a:r>
          </a:p>
          <a:p>
            <a:pPr lvl="1"/>
            <a:r>
              <a:rPr lang="sk-SK" altLang="sk-SK" dirty="0" smtClean="0"/>
              <a:t>vzniká v dôsledku pohybu litosferických platní v zemskej kôre, ktoré sa navzájom dotýkajú a prekrývajú</a:t>
            </a:r>
          </a:p>
          <a:p>
            <a:pPr lvl="1"/>
            <a:r>
              <a:rPr lang="sk-SK" altLang="sk-SK" dirty="0"/>
              <a:t>k</a:t>
            </a:r>
            <a:r>
              <a:rPr lang="sk-SK" altLang="sk-SK" dirty="0" smtClean="0"/>
              <a:t>eď dôjde k nárastu síl vzájomného pôsobenia, platne sa o sebe začnú „šmýkať“ a uvoľní sa energia vo forme zemetrasenia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dirty="0" smtClean="0"/>
              <a:t>Pohyby v zemskej kôre</a:t>
            </a:r>
            <a:endParaRPr lang="sk-SK" dirty="0"/>
          </a:p>
        </p:txBody>
      </p:sp>
      <p:pic>
        <p:nvPicPr>
          <p:cNvPr id="16389" name="Picture 5" descr="Výsledok vyhľadávania obrázkov pre dopyt tektonické plat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3356992"/>
            <a:ext cx="5718326" cy="316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360</Words>
  <Application>Microsoft Office PowerPoint</Application>
  <PresentationFormat>Prezentácia na obrazovke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 2</vt:lpstr>
      <vt:lpstr>Wingdings 3</vt:lpstr>
      <vt:lpstr>Hala</vt:lpstr>
      <vt:lpstr>Energia, ktorú nevieme využiť a ovládnuť</vt:lpstr>
      <vt:lpstr>Prírodné javy</vt:lpstr>
      <vt:lpstr>Sopečná činnosť</vt:lpstr>
      <vt:lpstr>Slovensko je krajina vyhasnutých sopiek. Vulkanizmus na našom území skončil pred 102 000 rokmi. Na strednom Slovensku sa neďaleko Novej Bane v Tekovskej Breznici nachádza  jeden z najmladších vulkánov  v strednej Európe – Putikov vŕšok.</vt:lpstr>
      <vt:lpstr>Vulkanológovia sa pokúšali približne vypočítať energiu potrebnú na vznik sopečného kužeľa. Ich postup spočíval v rekonštrukcii  týchto fyzikálnych procesov, prebiehajúcich pri výbuchu sopky:</vt:lpstr>
      <vt:lpstr>Dôsledky výbuchu sopky</vt:lpstr>
      <vt:lpstr>Zemetrasenie</vt:lpstr>
      <vt:lpstr>Pohyby v zemskej kôre</vt:lpstr>
      <vt:lpstr>Pohyby v zemskej kôre</vt:lpstr>
      <vt:lpstr>Dôsledky zemetrasenia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Energia, ktorú nevieme využiť a ovládnuť</dc:title>
  <dc:creator>Windows</dc:creator>
  <cp:lastModifiedBy>Dušan Andraško</cp:lastModifiedBy>
  <cp:revision>35</cp:revision>
  <dcterms:created xsi:type="dcterms:W3CDTF">2013-05-27T06:03:59Z</dcterms:created>
  <dcterms:modified xsi:type="dcterms:W3CDTF">2021-02-04T10:00:57Z</dcterms:modified>
</cp:coreProperties>
</file>