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t>24. 9. 2020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dátum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7DB6CB-79F0-4763-82E9-CDBA19A31BA6}" type="slidenum">
              <a:rPr lang="cs-CZ" altLang="sk-SK"/>
              <a:pPr/>
              <a:t>‹#›</a:t>
            </a:fld>
            <a:endParaRPr lang="cs-CZ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1565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24. 9. 2020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14546" y="1428736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Rozklad svetla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252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7467600" cy="597391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Opakujeme: Svetlo sa šíri optickým prostredím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Optické rozhranie </a:t>
            </a:r>
            <a:r>
              <a:rPr lang="sk-SK" dirty="0" smtClean="0"/>
              <a:t>je hranica medzi dvoma optickými prostrediami. ( napr.  voda        vzduch, </a:t>
            </a:r>
          </a:p>
          <a:p>
            <a:pPr>
              <a:buNone/>
            </a:pPr>
            <a:r>
              <a:rPr lang="sk-SK" dirty="0" smtClean="0"/>
              <a:t>				     vzduch          sklo,</a:t>
            </a:r>
          </a:p>
          <a:p>
            <a:pPr>
              <a:buNone/>
            </a:pPr>
            <a:r>
              <a:rPr lang="sk-SK" dirty="0" smtClean="0"/>
              <a:t>				     vzduch         drevo...)</a:t>
            </a:r>
          </a:p>
          <a:p>
            <a:pPr>
              <a:buNone/>
            </a:pPr>
            <a:r>
              <a:rPr lang="sk-SK" dirty="0" smtClean="0"/>
              <a:t>Ak svetlo dopadne na rozhranie dvoch optických prostredí, môže sa stať :	</a:t>
            </a:r>
          </a:p>
          <a:p>
            <a:pPr>
              <a:buNone/>
            </a:pPr>
            <a:r>
              <a:rPr lang="sk-SK" dirty="0" smtClean="0"/>
              <a:t>- svetlo sa odrazí 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odrazené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svetlo (odraz)</a:t>
            </a:r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dirty="0" smtClean="0"/>
              <a:t>- svetlo sa zlomí </a:t>
            </a:r>
            <a:r>
              <a:rPr lang="sk-SK" i="1" dirty="0" smtClean="0"/>
              <a:t>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prepustené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svetlo (lom)</a:t>
            </a:r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dirty="0" smtClean="0"/>
              <a:t>- prostredie svetlo pohltí –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absorbované svetlo </a:t>
            </a:r>
            <a:r>
              <a:rPr lang="sk-SK" i="1" smtClean="0">
                <a:solidFill>
                  <a:schemeClr val="accent1">
                    <a:lumMod val="75000"/>
                  </a:schemeClr>
                </a:solidFill>
              </a:rPr>
              <a:t>(absorpcia)</a:t>
            </a:r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4" name="Obojsmerná vodorovná šípka 3"/>
          <p:cNvSpPr/>
          <p:nvPr/>
        </p:nvSpPr>
        <p:spPr>
          <a:xfrm>
            <a:off x="6084168" y="1916832"/>
            <a:ext cx="571504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ojsmerná vodorovná šípka 4"/>
          <p:cNvSpPr/>
          <p:nvPr/>
        </p:nvSpPr>
        <p:spPr>
          <a:xfrm>
            <a:off x="4786314" y="2357430"/>
            <a:ext cx="571504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4786314" y="2786058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Absorbcia_svetla_8r_jul%20(1)_html_m6d83e0ec.pn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714348" y="3214686"/>
            <a:ext cx="7429552" cy="336148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dirty="0" smtClean="0"/>
              <a:t>Prechod svetla trojbokým hranolom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14612" y="857232"/>
            <a:ext cx="3286148" cy="19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857224" y="2786059"/>
            <a:ext cx="71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b="1" dirty="0" smtClean="0"/>
              <a:t>Biele svetlo sa po prechode optickým hranolom láme, pričom sa rozkladá na jednotlivé farby.</a:t>
            </a:r>
          </a:p>
          <a:p>
            <a:pPr>
              <a:buFontTx/>
              <a:buChar char="-"/>
            </a:pPr>
            <a:r>
              <a:rPr lang="sk-SK" b="1" dirty="0" smtClean="0"/>
              <a:t>Hovoríme, že biele svetlo zo Slnka je zložené svetlo.</a:t>
            </a:r>
          </a:p>
          <a:p>
            <a:pPr>
              <a:buFontTx/>
              <a:buChar char="-"/>
            </a:pPr>
            <a:r>
              <a:rPr lang="sk-SK" b="1" dirty="0" smtClean="0"/>
              <a:t>Pri rozklade slnečného svetla vzniká spojité spektrum zložené zo spektrálnych farieb.</a:t>
            </a:r>
          </a:p>
          <a:p>
            <a:pPr>
              <a:buFontTx/>
              <a:buChar char="-"/>
            </a:pPr>
            <a:endParaRPr lang="sk-SK" b="1" dirty="0" smtClean="0"/>
          </a:p>
          <a:p>
            <a:pPr>
              <a:buFontTx/>
              <a:buChar char="-"/>
            </a:pPr>
            <a:r>
              <a:rPr lang="sk-SK" b="1" dirty="0" smtClean="0"/>
              <a:t>Farby spektra:   - červená</a:t>
            </a:r>
          </a:p>
          <a:p>
            <a:pPr lvl="4">
              <a:buFontTx/>
              <a:buChar char="-"/>
            </a:pPr>
            <a:r>
              <a:rPr lang="sk-SK" b="1" dirty="0" smtClean="0"/>
              <a:t> oranžová</a:t>
            </a:r>
          </a:p>
          <a:p>
            <a:pPr lvl="4">
              <a:buFontTx/>
              <a:buChar char="-"/>
            </a:pPr>
            <a:r>
              <a:rPr lang="sk-SK" b="1" dirty="0" smtClean="0"/>
              <a:t> žltá</a:t>
            </a:r>
          </a:p>
          <a:p>
            <a:pPr lvl="4">
              <a:buFontTx/>
              <a:buChar char="-"/>
            </a:pPr>
            <a:r>
              <a:rPr lang="sk-SK" b="1" dirty="0" smtClean="0"/>
              <a:t> zelená		     poradie sa vždy zachováva</a:t>
            </a:r>
          </a:p>
          <a:p>
            <a:pPr lvl="4">
              <a:buFontTx/>
              <a:buChar char="-"/>
            </a:pPr>
            <a:r>
              <a:rPr lang="sk-SK" b="1" dirty="0" smtClean="0"/>
              <a:t> modrá</a:t>
            </a:r>
          </a:p>
          <a:p>
            <a:pPr lvl="4">
              <a:buFontTx/>
              <a:buChar char="-"/>
            </a:pPr>
            <a:r>
              <a:rPr lang="sk-SK" b="1" dirty="0" smtClean="0"/>
              <a:t> (indigová)</a:t>
            </a:r>
          </a:p>
          <a:p>
            <a:pPr lvl="4">
              <a:buFontTx/>
              <a:buChar char="-"/>
            </a:pPr>
            <a:r>
              <a:rPr lang="sk-SK" b="1" dirty="0" smtClean="0"/>
              <a:t> fialová</a:t>
            </a:r>
          </a:p>
          <a:p>
            <a:pPr lvl="4">
              <a:buFontTx/>
              <a:buChar char="-"/>
            </a:pPr>
            <a:endParaRPr lang="sk-SK" b="1" dirty="0"/>
          </a:p>
        </p:txBody>
      </p:sp>
      <p:sp>
        <p:nvSpPr>
          <p:cNvPr id="9" name="Pravá zložená zátvorka 8"/>
          <p:cNvSpPr/>
          <p:nvPr/>
        </p:nvSpPr>
        <p:spPr>
          <a:xfrm>
            <a:off x="4214810" y="4572008"/>
            <a:ext cx="642942" cy="1857388"/>
          </a:xfrm>
          <a:prstGeom prst="rightBrace">
            <a:avLst>
              <a:gd name="adj1" fmla="val 39040"/>
              <a:gd name="adj2" fmla="val 50000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Prečo sa svetlo rozkladá?</a:t>
            </a:r>
            <a:endParaRPr lang="cs-CZ" altLang="sk-SK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98900" cy="4525963"/>
          </a:xfrm>
        </p:spPr>
        <p:txBody>
          <a:bodyPr>
            <a:normAutofit lnSpcReduction="10000"/>
          </a:bodyPr>
          <a:lstStyle/>
          <a:p>
            <a:r>
              <a:rPr lang="sk-SK" altLang="sk-SK" sz="2800"/>
              <a:t>Každá farba sa láme pod iným uhlom, najviac sa láme fialové a najmenej červené svetlo</a:t>
            </a:r>
          </a:p>
          <a:p>
            <a:r>
              <a:rPr lang="sk-SK" altLang="sk-SK" sz="2800"/>
              <a:t>Jednotlivé spektrálne farby sa už ďalej nerozkladajú – monochromatické svetlo</a:t>
            </a:r>
            <a:endParaRPr lang="cs-CZ" altLang="sk-SK" sz="2800"/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557338"/>
            <a:ext cx="1593850" cy="2241550"/>
          </a:xfrm>
        </p:spPr>
      </p:pic>
      <p:pic>
        <p:nvPicPr>
          <p:cNvPr id="2765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00" y="2996952"/>
            <a:ext cx="2444750" cy="3417888"/>
          </a:xfrm>
        </p:spPr>
      </p:pic>
    </p:spTree>
    <p:extLst>
      <p:ext uri="{BB962C8B-B14F-4D97-AF65-F5344CB8AC3E}">
        <p14:creationId xmlns:p14="http://schemas.microsoft.com/office/powerpoint/2010/main" val="1853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396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97840"/>
            <a:ext cx="7467600" cy="5976112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Zaujímavosti:</a:t>
            </a:r>
          </a:p>
          <a:p>
            <a:r>
              <a:rPr lang="sk-SK" dirty="0" smtClean="0"/>
              <a:t>Sir </a:t>
            </a:r>
            <a:r>
              <a:rPr lang="sk-SK" dirty="0" err="1" smtClean="0"/>
              <a:t>Isaac</a:t>
            </a:r>
            <a:r>
              <a:rPr lang="sk-SK" dirty="0" smtClean="0"/>
              <a:t> Newton v roku 1666 rozložil biele svetlo na farebné spektrum.</a:t>
            </a:r>
          </a:p>
          <a:p>
            <a:r>
              <a:rPr lang="sk-SK" dirty="0" smtClean="0"/>
              <a:t>Pozorovateľným rozkladom svetla v prírode je 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dúha</a:t>
            </a:r>
            <a:r>
              <a:rPr lang="sk-SK" dirty="0" smtClean="0"/>
              <a:t>.</a:t>
            </a:r>
          </a:p>
          <a:p>
            <a:r>
              <a:rPr lang="sk-SK" dirty="0" smtClean="0"/>
              <a:t>Dúha vzniká lomom a odrazom slnečného svetla v dažďových kvapkách. Kvapka vody ma tvar gule, a preto vidíme dúhu ako kruhový oblúk </a:t>
            </a:r>
          </a:p>
        </p:txBody>
      </p:sp>
      <p:pic>
        <p:nvPicPr>
          <p:cNvPr id="4" name="Obrázok 3" descr="rainbow-sky-field-landscape-nature-grass-beautiful-view-grassl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500570"/>
            <a:ext cx="2928958" cy="1907229"/>
          </a:xfrm>
          <a:prstGeom prst="rect">
            <a:avLst/>
          </a:prstGeom>
        </p:spPr>
      </p:pic>
      <p:pic>
        <p:nvPicPr>
          <p:cNvPr id="5" name="Obrázok 4" descr="Skotsko2012-86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000504"/>
            <a:ext cx="2151748" cy="1428760"/>
          </a:xfrm>
          <a:prstGeom prst="rect">
            <a:avLst/>
          </a:prstGeom>
        </p:spPr>
      </p:pic>
      <p:pic>
        <p:nvPicPr>
          <p:cNvPr id="6" name="Obrázok 5" descr="Duh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3857628"/>
            <a:ext cx="2286016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Dúha</a:t>
            </a:r>
            <a:endParaRPr lang="cs-CZ" altLang="sk-SK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987675" y="1700213"/>
            <a:ext cx="5699125" cy="4525962"/>
          </a:xfrm>
        </p:spPr>
        <p:txBody>
          <a:bodyPr/>
          <a:lstStyle/>
          <a:p>
            <a:r>
              <a:rPr lang="sk-SK" altLang="sk-SK" sz="2800"/>
              <a:t>Vzniká na základe lomu a rozkladu svetla na veľkom množstve vodných kvapiek</a:t>
            </a:r>
          </a:p>
          <a:p>
            <a:r>
              <a:rPr lang="sk-SK" altLang="sk-SK" sz="2800"/>
              <a:t>Rôzny uhol lomu jednotlivých farebných svetiel je príčinou usporiadania farebných pásov – vždy sú v rovnakom poradí</a:t>
            </a:r>
            <a:endParaRPr lang="cs-CZ" altLang="sk-SK" sz="2800"/>
          </a:p>
        </p:txBody>
      </p:sp>
      <p:pic>
        <p:nvPicPr>
          <p:cNvPr id="307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1954212" cy="2185987"/>
          </a:xfrm>
        </p:spPr>
      </p:pic>
      <p:pic>
        <p:nvPicPr>
          <p:cNvPr id="30726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149725"/>
            <a:ext cx="1954212" cy="2187575"/>
          </a:xfrm>
        </p:spPr>
      </p:pic>
    </p:spTree>
    <p:extLst>
      <p:ext uri="{BB962C8B-B14F-4D97-AF65-F5344CB8AC3E}">
        <p14:creationId xmlns:p14="http://schemas.microsoft.com/office/powerpoint/2010/main" val="3305947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162</Words>
  <Application>Microsoft Office PowerPoint</Application>
  <PresentationFormat>Prezentácia na obrazovke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Wingdings</vt:lpstr>
      <vt:lpstr>Wingdings 2</vt:lpstr>
      <vt:lpstr>Arkáda</vt:lpstr>
      <vt:lpstr>SVETLO</vt:lpstr>
      <vt:lpstr>Prezentácia programu PowerPoint</vt:lpstr>
      <vt:lpstr>Prechod svetla trojbokým hranolom</vt:lpstr>
      <vt:lpstr>Prečo sa svetlo rozkladá?</vt:lpstr>
      <vt:lpstr>Prezentácia programu PowerPoint</vt:lpstr>
      <vt:lpstr>Dúha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Dušan Andraško</cp:lastModifiedBy>
  <cp:revision>24</cp:revision>
  <dcterms:created xsi:type="dcterms:W3CDTF">2015-09-10T10:45:24Z</dcterms:created>
  <dcterms:modified xsi:type="dcterms:W3CDTF">2020-09-24T06:46:26Z</dcterms:modified>
</cp:coreProperties>
</file>