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6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Operácie v dvojkovej sústave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39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Pravidlá pre sčítanie v dvojkovej sústave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891471" y="2214860"/>
            <a:ext cx="830967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0+0=0</a:t>
            </a:r>
          </a:p>
          <a:p>
            <a:pPr algn="ctr"/>
            <a:r>
              <a:rPr lang="sk-SK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I+0=I</a:t>
            </a:r>
            <a:br>
              <a:rPr lang="sk-SK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sk-SK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0+I=I</a:t>
            </a:r>
          </a:p>
          <a:p>
            <a:pPr algn="ctr"/>
            <a:r>
              <a:rPr lang="sk-SK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I+I=O </a:t>
            </a:r>
            <a:br>
              <a:rPr lang="sk-SK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sk-SK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pripočítame I vo vyššom bite</a:t>
            </a:r>
            <a:endParaRPr lang="sk-SK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36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na sčítanie v dvojkovej sústave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1836733" y="2008405"/>
            <a:ext cx="2105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IOOIO</a:t>
            </a:r>
            <a:b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+IOIIO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Rovná spojnica 4"/>
          <p:cNvCxnSpPr/>
          <p:nvPr/>
        </p:nvCxnSpPr>
        <p:spPr>
          <a:xfrm flipH="1">
            <a:off x="1876427" y="3200400"/>
            <a:ext cx="2124073" cy="3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ĺžnik 6"/>
          <p:cNvSpPr/>
          <p:nvPr/>
        </p:nvSpPr>
        <p:spPr>
          <a:xfrm>
            <a:off x="6523293" y="1180405"/>
            <a:ext cx="2212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0+0=0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3467101" y="3618964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5365742" y="1799530"/>
            <a:ext cx="45656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</a:t>
            </a:r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+I=0 </a:t>
            </a:r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zvyšok </a:t>
            </a:r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</a:t>
            </a:r>
            <a:b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3152776" y="3608903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2838454" y="3121412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5007807" y="2456755"/>
            <a:ext cx="5376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0+I+I=0 </a:t>
            </a:r>
            <a:r>
              <a:rPr lang="sk-SK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zvyšok</a:t>
            </a:r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2838451" y="3608903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2533652" y="3121412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6397608" y="3209230"/>
            <a:ext cx="2597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0+0+I=I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2533651" y="3599378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2238376" y="3616623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1876427" y="3102362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1895477" y="3588137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675039" y="5934670"/>
            <a:ext cx="6460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Výsledok je IOIOOO</a:t>
            </a:r>
            <a:endParaRPr lang="sk-SK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1" name="Rovná sa 20"/>
          <p:cNvSpPr/>
          <p:nvPr/>
        </p:nvSpPr>
        <p:spPr>
          <a:xfrm>
            <a:off x="1481138" y="4106357"/>
            <a:ext cx="2981325" cy="60055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2" name="Obdĺžnik 21"/>
          <p:cNvSpPr/>
          <p:nvPr/>
        </p:nvSpPr>
        <p:spPr>
          <a:xfrm>
            <a:off x="5401066" y="3837880"/>
            <a:ext cx="4647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</a:t>
            </a:r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+I=O </a:t>
            </a:r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zvyšok </a:t>
            </a:r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3" name="Obdĺžnik 22"/>
          <p:cNvSpPr/>
          <p:nvPr/>
        </p:nvSpPr>
        <p:spPr>
          <a:xfrm>
            <a:off x="5759057" y="4599880"/>
            <a:ext cx="3988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akoby O</a:t>
            </a:r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+I=I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507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Pravidlá pre </a:t>
            </a:r>
            <a:r>
              <a:rPr lang="sk-SK" dirty="0" smtClean="0"/>
              <a:t>násobenie</a:t>
            </a:r>
            <a:r>
              <a:rPr lang="sk-SK" dirty="0" smtClean="0"/>
              <a:t> </a:t>
            </a:r>
            <a:r>
              <a:rPr lang="sk-SK" dirty="0" smtClean="0"/>
              <a:t>v dvojkovej sústave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891471" y="2214860"/>
            <a:ext cx="830967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0.0=0</a:t>
            </a:r>
            <a:endParaRPr lang="sk-SK" sz="4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sk-SK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r>
              <a:rPr lang="sk-SK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.0=0</a:t>
            </a:r>
            <a:r>
              <a:rPr lang="sk-SK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sk-SK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sk-SK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0.1=1</a:t>
            </a:r>
            <a:endParaRPr lang="sk-SK" sz="4000" b="1" cap="none" spc="0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sk-SK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r>
              <a:rPr lang="sk-SK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.1=1 </a:t>
            </a:r>
            <a:r>
              <a:rPr lang="sk-SK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sk-SK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sk-SK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71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na </a:t>
            </a:r>
            <a:r>
              <a:rPr lang="sk-SK" dirty="0" smtClean="0"/>
              <a:t>násobenie </a:t>
            </a:r>
            <a:r>
              <a:rPr lang="sk-SK" dirty="0" smtClean="0"/>
              <a:t>v dvojkovej sústave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2228851" y="2016125"/>
            <a:ext cx="1771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IOIOO</a:t>
            </a:r>
            <a:b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Rovná spojnica 4"/>
          <p:cNvCxnSpPr/>
          <p:nvPr/>
        </p:nvCxnSpPr>
        <p:spPr>
          <a:xfrm flipH="1">
            <a:off x="2305050" y="3200400"/>
            <a:ext cx="1695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1947863" y="3599502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3152776" y="3608903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2838451" y="3608903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2533651" y="3599378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2238376" y="3616623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bdĺžnik 19"/>
          <p:cNvSpPr/>
          <p:nvPr/>
        </p:nvSpPr>
        <p:spPr>
          <a:xfrm>
            <a:off x="1502188" y="5934670"/>
            <a:ext cx="74011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Výsledok je </a:t>
            </a:r>
            <a:r>
              <a:rPr lang="sk-SK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I0I000</a:t>
            </a:r>
            <a:endParaRPr lang="sk-SK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1" name="Rovná sa 20"/>
          <p:cNvSpPr/>
          <p:nvPr/>
        </p:nvSpPr>
        <p:spPr>
          <a:xfrm>
            <a:off x="1818584" y="4745811"/>
            <a:ext cx="2295525" cy="60055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3475062" y="3144982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3144815" y="3163451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2830490" y="3172976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2502540" y="3163451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BlokTextu 24"/>
          <p:cNvSpPr txBox="1"/>
          <p:nvPr/>
        </p:nvSpPr>
        <p:spPr>
          <a:xfrm>
            <a:off x="2234444" y="3153926"/>
            <a:ext cx="43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Rovná spojnica 5"/>
          <p:cNvCxnSpPr/>
          <p:nvPr/>
        </p:nvCxnSpPr>
        <p:spPr>
          <a:xfrm>
            <a:off x="1824038" y="4199935"/>
            <a:ext cx="217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/>
          <p:cNvSpPr txBox="1"/>
          <p:nvPr/>
        </p:nvSpPr>
        <p:spPr>
          <a:xfrm>
            <a:off x="1751798" y="4152003"/>
            <a:ext cx="2161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I0I000</a:t>
            </a:r>
            <a:endParaRPr lang="sk-S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9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6" grpId="0"/>
      <p:bldP spid="17" grpId="0"/>
      <p:bldP spid="20" grpId="0"/>
      <p:bldP spid="21" grpId="0" animBg="1"/>
      <p:bldP spid="18" grpId="0"/>
      <p:bldP spid="19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Nakoniec trochu humoru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758087" y="1930400"/>
            <a:ext cx="78374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„Ľudí môžeme rozdeliť do I0 skupín, </a:t>
            </a:r>
            <a:br>
              <a:rPr lang="sk-SK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sk-SK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 tých čo dvojkovej sústave rozumejú </a:t>
            </a:r>
            <a:br>
              <a:rPr lang="sk-SK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sk-SK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 tých čo jej nerozumejú“</a:t>
            </a:r>
            <a:endParaRPr lang="sk-SK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18" y="3835022"/>
            <a:ext cx="28575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84</Words>
  <Application>Microsoft Office PowerPoint</Application>
  <PresentationFormat>Širokouhlá</PresentationFormat>
  <Paragraphs>43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Trebuchet MS</vt:lpstr>
      <vt:lpstr>Wingdings 3</vt:lpstr>
      <vt:lpstr>Fazeta</vt:lpstr>
      <vt:lpstr>Operácie v dvojkovej sústave</vt:lpstr>
      <vt:lpstr>Pravidlá pre sčítanie v dvojkovej sústave</vt:lpstr>
      <vt:lpstr>Príklad na sčítanie v dvojkovej sústave</vt:lpstr>
      <vt:lpstr>Pravidlá pre násobenie v dvojkovej sústave</vt:lpstr>
      <vt:lpstr>Príklad na násobenie v dvojkovej sústave</vt:lpstr>
      <vt:lpstr>Nakoniec trochu humoru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Reprezentácia údajov v počítači I.</dc:title>
  <dc:creator>uhp</dc:creator>
  <cp:lastModifiedBy>Dušan Andraško</cp:lastModifiedBy>
  <cp:revision>34</cp:revision>
  <dcterms:created xsi:type="dcterms:W3CDTF">2014-10-08T12:59:42Z</dcterms:created>
  <dcterms:modified xsi:type="dcterms:W3CDTF">2020-11-19T05:34:12Z</dcterms:modified>
</cp:coreProperties>
</file>