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56" r:id="rId5"/>
    <p:sldId id="257" r:id="rId6"/>
    <p:sldId id="259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28.3.2017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28.3.2017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28.3.2017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28.3.2017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28.3.2017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28.3.2017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28.3.2017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28.3.2017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28.3.2017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28.3.2017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28.3.2017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28.3.2017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457200" y="304800"/>
            <a:ext cx="5257800" cy="25146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ALELA</a:t>
            </a:r>
            <a:endParaRPr lang="sk-SK" sz="6600" dirty="0"/>
          </a:p>
        </p:txBody>
      </p:sp>
      <p:sp>
        <p:nvSpPr>
          <p:cNvPr id="5" name="Obláčik 4"/>
          <p:cNvSpPr/>
          <p:nvPr/>
        </p:nvSpPr>
        <p:spPr>
          <a:xfrm>
            <a:off x="381000" y="1828800"/>
            <a:ext cx="8763000" cy="251460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HOMOZYGOT</a:t>
            </a:r>
            <a:endParaRPr lang="sk-SK" sz="6600" dirty="0"/>
          </a:p>
        </p:txBody>
      </p:sp>
      <p:sp>
        <p:nvSpPr>
          <p:cNvPr id="6" name="Obláčik 5"/>
          <p:cNvSpPr/>
          <p:nvPr/>
        </p:nvSpPr>
        <p:spPr>
          <a:xfrm>
            <a:off x="1371600" y="3429000"/>
            <a:ext cx="7772400" cy="251460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AUTOZÓMY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457200" y="304800"/>
            <a:ext cx="7848600" cy="25146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HEMOFÍLIA</a:t>
            </a:r>
            <a:endParaRPr lang="sk-SK" sz="6600" dirty="0"/>
          </a:p>
        </p:txBody>
      </p:sp>
      <p:sp>
        <p:nvSpPr>
          <p:cNvPr id="5" name="Obláčik 4"/>
          <p:cNvSpPr/>
          <p:nvPr/>
        </p:nvSpPr>
        <p:spPr>
          <a:xfrm>
            <a:off x="609600" y="2057400"/>
            <a:ext cx="7848600" cy="251460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CISTICKÁ FIBRÓZA</a:t>
            </a:r>
            <a:endParaRPr lang="sk-SK" sz="6600" dirty="0"/>
          </a:p>
        </p:txBody>
      </p:sp>
      <p:sp>
        <p:nvSpPr>
          <p:cNvPr id="6" name="Obláčik 5"/>
          <p:cNvSpPr/>
          <p:nvPr/>
        </p:nvSpPr>
        <p:spPr>
          <a:xfrm>
            <a:off x="838200" y="3657600"/>
            <a:ext cx="7848600" cy="2514600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KARYOTYP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457200" y="304800"/>
            <a:ext cx="7848600" cy="25146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Sesterské </a:t>
            </a:r>
            <a:r>
              <a:rPr lang="sk-SK" sz="6600" dirty="0" err="1" smtClean="0"/>
              <a:t>chromatidy</a:t>
            </a:r>
            <a:endParaRPr lang="sk-SK" sz="6600" dirty="0"/>
          </a:p>
        </p:txBody>
      </p:sp>
      <p:sp>
        <p:nvSpPr>
          <p:cNvPr id="5" name="Obláčik 4"/>
          <p:cNvSpPr/>
          <p:nvPr/>
        </p:nvSpPr>
        <p:spPr>
          <a:xfrm>
            <a:off x="304800" y="2057400"/>
            <a:ext cx="8229600" cy="251460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Homologické chromozómy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229600" cy="1676401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Dedičnosť KRVNÝCH SKUPÍN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3314" name="Picture 2" descr="Výsledok vyhľadávania obrázkov pre dopyt krvne skup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620000" cy="398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393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Zaujímavosti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krvne skup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18155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</TotalTime>
  <Words>15</Words>
  <PresentationFormat>Prezentácia na obrazovke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Odliatok</vt:lpstr>
      <vt:lpstr>Snímka 1</vt:lpstr>
      <vt:lpstr>Snímka 2</vt:lpstr>
      <vt:lpstr>Snímka 3</vt:lpstr>
      <vt:lpstr>Dedičnosť KRVNÝCH SKUPÍN</vt:lpstr>
      <vt:lpstr>Zaujímavosti 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Dedičnosť KRVNÝCH SKUPÍN</dc:title>
  <dc:creator>hp</dc:creator>
  <cp:lastModifiedBy>hp</cp:lastModifiedBy>
  <cp:revision>9</cp:revision>
  <dcterms:created xsi:type="dcterms:W3CDTF">2017-03-28T16:20:08Z</dcterms:created>
  <dcterms:modified xsi:type="dcterms:W3CDTF">2017-03-28T16:40:28Z</dcterms:modified>
</cp:coreProperties>
</file>