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16.1.2022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1450504" cy="7703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zrak</a:t>
            </a:r>
            <a:endParaRPr lang="sk-SK" dirty="0"/>
          </a:p>
        </p:txBody>
      </p:sp>
      <p:pic>
        <p:nvPicPr>
          <p:cNvPr id="5" name="Zástupný symbol obsahu 4" descr="dazdov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4718" y="1700808"/>
            <a:ext cx="6463586" cy="466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BlokTextu 3"/>
          <p:cNvSpPr txBox="1"/>
          <p:nvPr/>
        </p:nvSpPr>
        <p:spPr>
          <a:xfrm>
            <a:off x="1187624" y="980728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= vnímanie svetla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>
            <a:off x="1835696" y="2708920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123728" y="3212976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123728" y="2276872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347864" y="3861048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771800" y="36450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699792" y="220486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283968" y="36450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Obrázok 12" descr="o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12776"/>
            <a:ext cx="6624736" cy="5206628"/>
          </a:xfrm>
          <a:prstGeom prst="rect">
            <a:avLst/>
          </a:prstGeom>
        </p:spPr>
      </p:pic>
      <p:pic>
        <p:nvPicPr>
          <p:cNvPr id="14" name="Obrázok 13" descr="oko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484784"/>
            <a:ext cx="5400600" cy="5103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MTR2d1fa0_shutterstock_3479053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5" y="1196752"/>
            <a:ext cx="8345113" cy="4680520"/>
          </a:xfrm>
          <a:prstGeom prst="rect">
            <a:avLst/>
          </a:prstGeom>
        </p:spPr>
      </p:pic>
      <p:pic>
        <p:nvPicPr>
          <p:cNvPr id="16" name="Obrázok 15" descr="MTR2d1fa0_shutterstock_34790533.jpg"/>
          <p:cNvPicPr>
            <a:picLocks noChangeAspect="1"/>
          </p:cNvPicPr>
          <p:nvPr/>
        </p:nvPicPr>
        <p:blipFill>
          <a:blip r:embed="rId5" cstate="print"/>
          <a:srcRect l="19846" r="34421" b="69231"/>
          <a:stretch>
            <a:fillRect/>
          </a:stretch>
        </p:blipFill>
        <p:spPr>
          <a:xfrm>
            <a:off x="251520" y="1412776"/>
            <a:ext cx="8586954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BlokTextu 16"/>
          <p:cNvSpPr txBox="1"/>
          <p:nvPr/>
        </p:nvSpPr>
        <p:spPr>
          <a:xfrm>
            <a:off x="2843808" y="4725144"/>
            <a:ext cx="29498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farebné videnie!!!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1450504" cy="77034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hmat</a:t>
            </a:r>
            <a:endParaRPr lang="sk-SK" dirty="0"/>
          </a:p>
        </p:txBody>
      </p:sp>
      <p:pic>
        <p:nvPicPr>
          <p:cNvPr id="4" name="Zástupný symbol obsahu 3" descr="insect_wallpape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0335" y="1502785"/>
            <a:ext cx="7496041" cy="4685025"/>
          </a:xfrm>
        </p:spPr>
      </p:pic>
      <p:sp>
        <p:nvSpPr>
          <p:cNvPr id="5" name="Obdĺžnik 4"/>
          <p:cNvSpPr/>
          <p:nvPr/>
        </p:nvSpPr>
        <p:spPr>
          <a:xfrm>
            <a:off x="5724128" y="3429000"/>
            <a:ext cx="43204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 rot="3078928">
            <a:off x="5148064" y="4509120"/>
            <a:ext cx="43204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860032" y="2636912"/>
            <a:ext cx="72008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flipH="1">
            <a:off x="5220072" y="2636912"/>
            <a:ext cx="63624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artin_hodon_1424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7" y="0"/>
            <a:ext cx="4585061" cy="6858000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4716016" y="2204864"/>
            <a:ext cx="100811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 descr="mac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9659" y="1124744"/>
            <a:ext cx="6744750" cy="5058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es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8461" y="0"/>
            <a:ext cx="5627077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075240" cy="6264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1. Hmatové telieska 	A: zložené oko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2. Receptor 			B: po celom povrchu tela,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					    hmatové fúzy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3. zrak hmyzu		C: netopier, veľryba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4. chuť 			D: pes, kôň, prasa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5. najlepší čuch 		E: sladká, slaná, kyslá, horká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6. najlepší sluch 		F: nervové zakončenie </a:t>
            </a:r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7020272" cy="180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Zmyslové vnímanie živočíchov</a:t>
            </a:r>
            <a:endParaRPr lang="sk-SK" sz="4800" dirty="0"/>
          </a:p>
        </p:txBody>
      </p:sp>
      <p:pic>
        <p:nvPicPr>
          <p:cNvPr id="4" name="Obrázok 3" descr="461418_10150634244146434_2113884126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785" y="0"/>
            <a:ext cx="7005215" cy="2220267"/>
          </a:xfrm>
          <a:prstGeom prst="rect">
            <a:avLst/>
          </a:prstGeom>
        </p:spPr>
      </p:pic>
      <p:pic>
        <p:nvPicPr>
          <p:cNvPr id="5" name="Obrázok 4" descr="motzl.jpg"/>
          <p:cNvPicPr>
            <a:picLocks noChangeAspect="1"/>
          </p:cNvPicPr>
          <p:nvPr/>
        </p:nvPicPr>
        <p:blipFill>
          <a:blip r:embed="rId3" cstate="print"/>
          <a:srcRect l="13261" t="17059" b="7177"/>
          <a:stretch>
            <a:fillRect/>
          </a:stretch>
        </p:blipFill>
        <p:spPr>
          <a:xfrm>
            <a:off x="2123728" y="4005064"/>
            <a:ext cx="4554224" cy="2852936"/>
          </a:xfrm>
          <a:prstGeom prst="rect">
            <a:avLst/>
          </a:prstGeom>
        </p:spPr>
      </p:pic>
      <p:pic>
        <p:nvPicPr>
          <p:cNvPr id="6" name="Obrázok 5" descr="zaba.jpg"/>
          <p:cNvPicPr>
            <a:picLocks noChangeAspect="1"/>
          </p:cNvPicPr>
          <p:nvPr/>
        </p:nvPicPr>
        <p:blipFill>
          <a:blip r:embed="rId4" cstate="print"/>
          <a:srcRect l="16681" t="13222" r="9788"/>
          <a:stretch>
            <a:fillRect/>
          </a:stretch>
        </p:blipFill>
        <p:spPr>
          <a:xfrm>
            <a:off x="6047656" y="4005064"/>
            <a:ext cx="3096344" cy="2852936"/>
          </a:xfrm>
          <a:prstGeom prst="rect">
            <a:avLst/>
          </a:prstGeom>
        </p:spPr>
      </p:pic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331640" y="4221088"/>
          <a:ext cx="6192837" cy="240666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5412"/>
                <a:gridCol w="187325"/>
                <a:gridCol w="187325"/>
                <a:gridCol w="3152775"/>
              </a:tblGrid>
              <a:tr h="617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2582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Gymnázium, SNP 1, </a:t>
                      </a:r>
                      <a:b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056 01 Gelnica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Web: </a:t>
                      </a:r>
                      <a:r>
                        <a:rPr kumimoji="0" lang="sk-SK" sz="2400" u="sng" strike="noStrike" cap="none" normalizeH="0" baseline="0" smtClean="0">
                          <a:ln>
                            <a:noFill/>
                          </a:ln>
                          <a:effectLst/>
                          <a:hlinkClick r:id=""/>
                        </a:rPr>
                        <a:t>www.gymgl.sk</a:t>
                      </a: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    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KĽÚČ K INOVATÍVNEMU VZDELÁVANIU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ITMS kód projektu: 26110130703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555875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0"/>
            <a:ext cx="462350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67513" y="0"/>
            <a:ext cx="2376487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51520" y="188640"/>
            <a:ext cx="47516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VONKAJŠIE PROSTREDIE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67544" y="6273225"/>
            <a:ext cx="538801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VONKAJŠIE PROSTREDIE</a:t>
            </a:r>
            <a:endParaRPr lang="sk-SK" sz="3200" dirty="0"/>
          </a:p>
        </p:txBody>
      </p:sp>
      <p:pic>
        <p:nvPicPr>
          <p:cNvPr id="8" name="Zástupný symbol obsahu 3" descr="-Recepto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836712"/>
            <a:ext cx="6336704" cy="5277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obsahu 7" descr="p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739845"/>
            <a:ext cx="6264696" cy="54475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Obrázok 8" descr="sklo.jpg"/>
          <p:cNvPicPr>
            <a:picLocks noChangeAspect="1"/>
          </p:cNvPicPr>
          <p:nvPr/>
        </p:nvPicPr>
        <p:blipFill>
          <a:blip r:embed="rId3" cstate="print"/>
          <a:srcRect l="17398" t="14795" r="18815" b="16647"/>
          <a:stretch>
            <a:fillRect/>
          </a:stretch>
        </p:blipFill>
        <p:spPr>
          <a:xfrm>
            <a:off x="1547664" y="4869160"/>
            <a:ext cx="1576391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Zástupný symbol obsahu 3" descr="-Receptory.png"/>
          <p:cNvPicPr>
            <a:picLocks noChangeAspect="1"/>
          </p:cNvPicPr>
          <p:nvPr/>
        </p:nvPicPr>
        <p:blipFill>
          <a:blip r:embed="rId4" cstate="print"/>
          <a:srcRect l="23864" t="51848" r="55682" b="9949"/>
          <a:stretch>
            <a:fillRect/>
          </a:stretch>
        </p:blipFill>
        <p:spPr>
          <a:xfrm>
            <a:off x="2483768" y="4077072"/>
            <a:ext cx="1296144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94421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ČUCH: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ovzdusie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5050904" cy="40719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Ovál 4"/>
          <p:cNvSpPr/>
          <p:nvPr/>
        </p:nvSpPr>
        <p:spPr>
          <a:xfrm>
            <a:off x="2195736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555776" y="30689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555776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059832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203848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insect_wallpaper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244005" cy="452750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83568" y="5373216"/>
            <a:ext cx="14462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5724128" y="3140968"/>
            <a:ext cx="288032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220072" y="4221088"/>
            <a:ext cx="288032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Obrázok 13" descr="nos.jpg"/>
          <p:cNvPicPr>
            <a:picLocks noChangeAspect="1"/>
          </p:cNvPicPr>
          <p:nvPr/>
        </p:nvPicPr>
        <p:blipFill>
          <a:blip r:embed="rId4" cstate="print"/>
          <a:srcRect b="44528"/>
          <a:stretch>
            <a:fillRect/>
          </a:stretch>
        </p:blipFill>
        <p:spPr>
          <a:xfrm>
            <a:off x="1115616" y="908720"/>
            <a:ext cx="5653211" cy="486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Zástupný symbol obsahu 3" descr="-Receptory.png"/>
          <p:cNvPicPr>
            <a:picLocks noChangeAspect="1"/>
          </p:cNvPicPr>
          <p:nvPr/>
        </p:nvPicPr>
        <p:blipFill>
          <a:blip r:embed="rId5" cstate="print"/>
          <a:srcRect l="45322" t="3934" r="37632" b="57862"/>
          <a:stretch>
            <a:fillRect/>
          </a:stretch>
        </p:blipFill>
        <p:spPr>
          <a:xfrm>
            <a:off x="2627784" y="462270"/>
            <a:ext cx="1203562" cy="224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Šípka doprava 15"/>
          <p:cNvSpPr/>
          <p:nvPr/>
        </p:nvSpPr>
        <p:spPr>
          <a:xfrm rot="20013713">
            <a:off x="4116606" y="1171414"/>
            <a:ext cx="2592288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178696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Dobrý čuch</a:t>
            </a:r>
            <a:endParaRPr lang="sk-SK" dirty="0"/>
          </a:p>
        </p:txBody>
      </p:sp>
      <p:pic>
        <p:nvPicPr>
          <p:cNvPr id="4" name="Zástupný symbol obsahu 6" descr="nuf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6624736" cy="4934474"/>
          </a:xfrm>
        </p:spPr>
      </p:pic>
      <p:pic>
        <p:nvPicPr>
          <p:cNvPr id="5" name="Obrázok 4" descr="k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268760"/>
            <a:ext cx="6984776" cy="5238583"/>
          </a:xfrm>
          <a:prstGeom prst="rect">
            <a:avLst/>
          </a:prstGeom>
        </p:spPr>
      </p:pic>
      <p:pic>
        <p:nvPicPr>
          <p:cNvPr id="6" name="Obrázok 5" descr="pra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59" y="1340768"/>
            <a:ext cx="7912507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1954560" cy="77034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chuť</a:t>
            </a: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vod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7373286" cy="5418409"/>
          </a:xfrm>
        </p:spPr>
      </p:pic>
      <p:sp>
        <p:nvSpPr>
          <p:cNvPr id="5" name="Ovál 4"/>
          <p:cNvSpPr/>
          <p:nvPr/>
        </p:nvSpPr>
        <p:spPr>
          <a:xfrm>
            <a:off x="1259632" y="314096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979712" y="328498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187624" y="38610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475656" y="350100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716832" y="359816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691680" y="414908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27584" y="342900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insect_wallpaper14.jpg"/>
          <p:cNvPicPr>
            <a:picLocks noChangeAspect="1"/>
          </p:cNvPicPr>
          <p:nvPr/>
        </p:nvPicPr>
        <p:blipFill>
          <a:blip r:embed="rId3" cstate="print"/>
          <a:srcRect l="10056" r="19554"/>
          <a:stretch>
            <a:fillRect/>
          </a:stretch>
        </p:blipFill>
        <p:spPr>
          <a:xfrm>
            <a:off x="1331640" y="1196752"/>
            <a:ext cx="6192688" cy="5498502"/>
          </a:xfrm>
          <a:prstGeom prst="rect">
            <a:avLst/>
          </a:prstGeom>
        </p:spPr>
      </p:pic>
      <p:pic>
        <p:nvPicPr>
          <p:cNvPr id="13" name="Obrázok 12" descr="insect_wallpaper14.jpg"/>
          <p:cNvPicPr>
            <a:picLocks noChangeAspect="1"/>
          </p:cNvPicPr>
          <p:nvPr/>
        </p:nvPicPr>
        <p:blipFill>
          <a:blip r:embed="rId3" cstate="print"/>
          <a:srcRect l="52522" t="23420" r="19554" b="30744"/>
          <a:stretch>
            <a:fillRect/>
          </a:stretch>
        </p:blipFill>
        <p:spPr>
          <a:xfrm>
            <a:off x="2267744" y="1232604"/>
            <a:ext cx="4597604" cy="471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bdĺžnik 14"/>
          <p:cNvSpPr/>
          <p:nvPr/>
        </p:nvSpPr>
        <p:spPr>
          <a:xfrm>
            <a:off x="3923928" y="3789040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3851920" y="3933056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3851920" y="4077072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3707904" y="4149080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 descr="MTR2d1fa0_shutterstock_347905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5" y="1196752"/>
            <a:ext cx="8345113" cy="4680520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467544" y="5445224"/>
            <a:ext cx="4089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Cicavce rozlišujú 4 základné chute 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1738536" cy="6263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sluch</a:t>
            </a:r>
            <a:endParaRPr lang="sk-SK" dirty="0"/>
          </a:p>
        </p:txBody>
      </p:sp>
      <p:pic>
        <p:nvPicPr>
          <p:cNvPr id="5" name="Zástupný symbol obsahu 4" descr="insect_wallpape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121" y="1700808"/>
            <a:ext cx="7258407" cy="4536504"/>
          </a:xfrm>
        </p:spPr>
      </p:pic>
      <p:sp>
        <p:nvSpPr>
          <p:cNvPr id="4" name="BlokTextu 3"/>
          <p:cNvSpPr txBox="1"/>
          <p:nvPr/>
        </p:nvSpPr>
        <p:spPr>
          <a:xfrm>
            <a:off x="971600" y="1052736"/>
            <a:ext cx="36455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 vnímanie zvukových vĺn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 rot="1477623">
            <a:off x="3606991" y="3056126"/>
            <a:ext cx="50405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123728" y="3645024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koby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702499"/>
            <a:ext cx="6696744" cy="4460127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 rot="19997042">
            <a:off x="5732740" y="2825788"/>
            <a:ext cx="204105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prasa.jpg"/>
          <p:cNvPicPr>
            <a:picLocks noChangeAspect="1"/>
          </p:cNvPicPr>
          <p:nvPr/>
        </p:nvPicPr>
        <p:blipFill>
          <a:blip r:embed="rId4" cstate="print"/>
          <a:srcRect r="65600" b="50000"/>
          <a:stretch>
            <a:fillRect/>
          </a:stretch>
        </p:blipFill>
        <p:spPr>
          <a:xfrm>
            <a:off x="1043608" y="1556792"/>
            <a:ext cx="5693497" cy="451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89877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Najlepší sluch</a:t>
            </a:r>
            <a:endParaRPr lang="sk-SK" dirty="0"/>
          </a:p>
        </p:txBody>
      </p:sp>
      <p:pic>
        <p:nvPicPr>
          <p:cNvPr id="4" name="Zástupný symbol obsahu 3" descr="netopier_72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3" y="1484784"/>
            <a:ext cx="8169965" cy="4575180"/>
          </a:xfrm>
        </p:spPr>
      </p:pic>
      <p:pic>
        <p:nvPicPr>
          <p:cNvPr id="5" name="Obrázok 4" descr="v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143000"/>
            <a:ext cx="733425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132</TotalTime>
  <Words>54</Words>
  <Application>Microsoft Office PowerPoint</Application>
  <PresentationFormat>Prezentácia na obrazovke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Luxusný</vt:lpstr>
      <vt:lpstr>Snímka 1</vt:lpstr>
      <vt:lpstr>Zmyslové vnímanie živočíchov</vt:lpstr>
      <vt:lpstr>Snímka 3</vt:lpstr>
      <vt:lpstr>Snímka 4</vt:lpstr>
      <vt:lpstr>ČUCH:</vt:lpstr>
      <vt:lpstr>Dobrý čuch</vt:lpstr>
      <vt:lpstr>chuť</vt:lpstr>
      <vt:lpstr>sluch</vt:lpstr>
      <vt:lpstr>Najlepší sluch</vt:lpstr>
      <vt:lpstr>zrak</vt:lpstr>
      <vt:lpstr>hmat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R.</dc:creator>
  <cp:lastModifiedBy>hp</cp:lastModifiedBy>
  <cp:revision>105</cp:revision>
  <dcterms:created xsi:type="dcterms:W3CDTF">2014-02-24T14:04:01Z</dcterms:created>
  <dcterms:modified xsi:type="dcterms:W3CDTF">2022-01-16T08:08:03Z</dcterms:modified>
</cp:coreProperties>
</file>