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A4FF-0FA9-48DC-A42D-804F583B00A9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CF5AA-013F-4F1D-83F3-16C1F7FAEAC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CF5AA-013F-4F1D-83F3-16C1F7FAEAC8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CF5AA-013F-4F1D-83F3-16C1F7FAEAC8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CF5AA-013F-4F1D-83F3-16C1F7FAEAC8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CF5AA-013F-4F1D-83F3-16C1F7FAEAC8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CF5AA-013F-4F1D-83F3-16C1F7FAEAC8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32B0-C989-4821-809A-82BE75096365}" type="datetimeFigureOut">
              <a:rPr lang="sk-SK" smtClean="0"/>
              <a:t>20. 6. 2014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AD69-8178-44F4-9010-71B39C752470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1656183"/>
          </a:xfrm>
        </p:spPr>
        <p:txBody>
          <a:bodyPr/>
          <a:lstStyle/>
          <a:p>
            <a:r>
              <a:rPr lang="sk-SK" dirty="0" smtClean="0"/>
              <a:t>Slovenská a česká kultúra socialistickom Československu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512" y="1700808"/>
            <a:ext cx="8601000" cy="4968552"/>
          </a:xfrm>
        </p:spPr>
        <p:txBody>
          <a:bodyPr/>
          <a:lstStyle/>
          <a:p>
            <a:r>
              <a:rPr lang="sk-SK" dirty="0" smtClean="0"/>
              <a:t>Architektúra  -  vychádzala  zo socialistického realizmu. Jej úlohou bolo zdôrazniť  záujmy proletariátu v duchu dialektického materializmu. Inšpirovala sa  sovietskou architektúrou. </a:t>
            </a:r>
          </a:p>
          <a:p>
            <a:r>
              <a:rPr lang="sk-SK" dirty="0" smtClean="0"/>
              <a:t>Najznámejšími stavbami soc. </a:t>
            </a:r>
            <a:r>
              <a:rPr lang="sk-SK" dirty="0"/>
              <a:t>r</a:t>
            </a:r>
            <a:r>
              <a:rPr lang="sk-SK" dirty="0" smtClean="0"/>
              <a:t>ealizmu boli  sídliská, budova </a:t>
            </a:r>
            <a:r>
              <a:rPr lang="sk-SK" dirty="0" err="1" smtClean="0"/>
              <a:t>sl</a:t>
            </a:r>
            <a:r>
              <a:rPr lang="sk-SK" dirty="0" smtClean="0"/>
              <a:t>. rozhlasu, pamätníky a pomníky, divadlo v  Prešove, kultúrne domy atď.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Zástupný symbol obsahu 5" descr="Sidlisko-Pily-Prievidza-socialisticky-realizmu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404665"/>
            <a:ext cx="3384376" cy="2375832"/>
          </a:xfrm>
        </p:spPr>
      </p:pic>
      <p:pic>
        <p:nvPicPr>
          <p:cNvPr id="7" name="Obrázok 6" descr="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04664"/>
            <a:ext cx="3878560" cy="2908920"/>
          </a:xfrm>
          <a:prstGeom prst="rect">
            <a:avLst/>
          </a:prstGeom>
        </p:spPr>
      </p:pic>
      <p:pic>
        <p:nvPicPr>
          <p:cNvPr id="8" name="Obrázok 7" descr="55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52536" y="3429000"/>
            <a:ext cx="3888432" cy="2845620"/>
          </a:xfrm>
          <a:prstGeom prst="rect">
            <a:avLst/>
          </a:prstGeom>
        </p:spPr>
      </p:pic>
      <p:pic>
        <p:nvPicPr>
          <p:cNvPr id="9" name="Obrázok 8" descr="66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434144"/>
            <a:ext cx="3007243" cy="27924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Socialistický realizmus</a:t>
            </a:r>
            <a:endParaRPr lang="sk-SK" dirty="0"/>
          </a:p>
        </p:txBody>
      </p:sp>
      <p:pic>
        <p:nvPicPr>
          <p:cNvPr id="4" name="Zástupný symbol obsahu 3" descr="999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268760"/>
            <a:ext cx="4216821" cy="2261270"/>
          </a:xfrm>
        </p:spPr>
      </p:pic>
      <p:pic>
        <p:nvPicPr>
          <p:cNvPr id="5" name="Obrázok 4" descr="77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1988840"/>
            <a:ext cx="1647999" cy="2110920"/>
          </a:xfrm>
          <a:prstGeom prst="rect">
            <a:avLst/>
          </a:prstGeom>
        </p:spPr>
      </p:pic>
      <p:pic>
        <p:nvPicPr>
          <p:cNvPr id="6" name="Obrázok 5" descr="88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1340768"/>
            <a:ext cx="2626027" cy="4170288"/>
          </a:xfrm>
          <a:prstGeom prst="rect">
            <a:avLst/>
          </a:prstGeom>
        </p:spPr>
      </p:pic>
      <p:pic>
        <p:nvPicPr>
          <p:cNvPr id="7" name="Obrázok 6" descr="0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3631994"/>
            <a:ext cx="3744416" cy="2895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Socialistické ikony </a:t>
            </a:r>
            <a:endParaRPr lang="sk-SK" dirty="0"/>
          </a:p>
        </p:txBody>
      </p:sp>
      <p:pic>
        <p:nvPicPr>
          <p:cNvPr id="4" name="Zástupný symbol obsahu 3" descr="22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692696"/>
            <a:ext cx="2664296" cy="1998222"/>
          </a:xfrm>
        </p:spPr>
      </p:pic>
      <p:pic>
        <p:nvPicPr>
          <p:cNvPr id="5" name="Obrázok 4" descr="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764704"/>
            <a:ext cx="3744416" cy="2808312"/>
          </a:xfrm>
          <a:prstGeom prst="rect">
            <a:avLst/>
          </a:prstGeom>
        </p:spPr>
      </p:pic>
      <p:pic>
        <p:nvPicPr>
          <p:cNvPr id="6" name="Obrázok 5" descr="44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2996952"/>
            <a:ext cx="3624064" cy="2718048"/>
          </a:xfrm>
          <a:prstGeom prst="rect">
            <a:avLst/>
          </a:prstGeom>
        </p:spPr>
      </p:pic>
      <p:pic>
        <p:nvPicPr>
          <p:cNvPr id="7" name="Obrázok 6" descr="66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3284984"/>
            <a:ext cx="2948856" cy="3300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</a:t>
            </a:r>
            <a:r>
              <a:rPr lang="sk-SK" dirty="0" smtClean="0"/>
              <a:t>udba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184576"/>
          </a:xfrm>
        </p:spPr>
        <p:txBody>
          <a:bodyPr/>
          <a:lstStyle/>
          <a:p>
            <a:r>
              <a:rPr lang="sk-SK" dirty="0" smtClean="0"/>
              <a:t>Modus , Prúdy, Limit, Elán, M. </a:t>
            </a:r>
            <a:r>
              <a:rPr lang="sk-SK" dirty="0" err="1" smtClean="0"/>
              <a:t>Gombitová</a:t>
            </a:r>
            <a:r>
              <a:rPr lang="sk-SK" dirty="0" smtClean="0"/>
              <a:t>, P. </a:t>
            </a:r>
            <a:r>
              <a:rPr lang="sk-SK" dirty="0" err="1" smtClean="0"/>
              <a:t>Hammel</a:t>
            </a:r>
            <a:r>
              <a:rPr lang="sk-SK" dirty="0" smtClean="0"/>
              <a:t>, R. </a:t>
            </a:r>
            <a:r>
              <a:rPr lang="sk-SK" dirty="0" err="1" smtClean="0"/>
              <a:t>Muller</a:t>
            </a:r>
            <a:r>
              <a:rPr lang="sk-SK" dirty="0" smtClean="0"/>
              <a:t> ...</a:t>
            </a:r>
          </a:p>
          <a:p>
            <a:endParaRPr lang="sk-SK" dirty="0"/>
          </a:p>
          <a:p>
            <a:r>
              <a:rPr lang="sk-SK" dirty="0" err="1" smtClean="0"/>
              <a:t>Olympic</a:t>
            </a:r>
            <a:r>
              <a:rPr lang="sk-SK" dirty="0" smtClean="0"/>
              <a:t>,  H. </a:t>
            </a:r>
            <a:r>
              <a:rPr lang="sk-SK" dirty="0" err="1" smtClean="0"/>
              <a:t>Zagorová</a:t>
            </a:r>
            <a:r>
              <a:rPr lang="sk-SK" dirty="0" smtClean="0"/>
              <a:t> , H.  </a:t>
            </a:r>
            <a:r>
              <a:rPr lang="sk-SK" dirty="0" err="1" smtClean="0"/>
              <a:t>Vondráčková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</Words>
  <Application>Microsoft Office PowerPoint</Application>
  <PresentationFormat>Prezentácia na obrazovke (4:3)</PresentationFormat>
  <Paragraphs>14</Paragraphs>
  <Slides>5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Slovenská a česká kultúra socialistickom Československu</vt:lpstr>
      <vt:lpstr>Snímka 2</vt:lpstr>
      <vt:lpstr>Socialistický realizmus</vt:lpstr>
      <vt:lpstr>Socialistické ikony </vt:lpstr>
      <vt:lpstr>Hudba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Slovenská a česká kultúra socialistickom Československu</dc:title>
  <dc:creator>radbu</dc:creator>
  <cp:lastModifiedBy>radbu</cp:lastModifiedBy>
  <cp:revision>14</cp:revision>
  <dcterms:created xsi:type="dcterms:W3CDTF">2014-06-20T06:26:56Z</dcterms:created>
  <dcterms:modified xsi:type="dcterms:W3CDTF">2014-06-20T08:46:39Z</dcterms:modified>
</cp:coreProperties>
</file>