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28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377E057D-6E28-4847-B8DF-BB8EE4DF7069}" type="datetimeFigureOut">
              <a:rPr lang="sk-SK" smtClean="0"/>
              <a:pPr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7F16C8C1-102B-4FFF-9E49-68AF7CD9760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4726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057D-6E28-4847-B8DF-BB8EE4DF7069}" type="datetimeFigureOut">
              <a:rPr lang="sk-SK" smtClean="0"/>
              <a:pPr/>
              <a:t>16. 12. 2019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C8C1-102B-4FFF-9E49-68AF7CD9760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897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057D-6E28-4847-B8DF-BB8EE4DF7069}" type="datetimeFigureOut">
              <a:rPr lang="sk-SK" smtClean="0"/>
              <a:pPr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C8C1-102B-4FFF-9E49-68AF7CD9760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10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057D-6E28-4847-B8DF-BB8EE4DF7069}" type="datetimeFigureOut">
              <a:rPr lang="sk-SK" smtClean="0"/>
              <a:pPr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C8C1-102B-4FFF-9E49-68AF7CD9760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0517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057D-6E28-4847-B8DF-BB8EE4DF7069}" type="datetimeFigureOut">
              <a:rPr lang="sk-SK" smtClean="0"/>
              <a:pPr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C8C1-102B-4FFF-9E49-68AF7CD9760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1571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057D-6E28-4847-B8DF-BB8EE4DF7069}" type="datetimeFigureOut">
              <a:rPr lang="sk-SK" smtClean="0"/>
              <a:pPr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C8C1-102B-4FFF-9E49-68AF7CD9760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772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057D-6E28-4847-B8DF-BB8EE4DF7069}" type="datetimeFigureOut">
              <a:rPr lang="sk-SK" smtClean="0"/>
              <a:pPr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C8C1-102B-4FFF-9E49-68AF7CD9760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666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057D-6E28-4847-B8DF-BB8EE4DF7069}" type="datetimeFigureOut">
              <a:rPr lang="sk-SK" smtClean="0"/>
              <a:pPr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C8C1-102B-4FFF-9E49-68AF7CD9760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7643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057D-6E28-4847-B8DF-BB8EE4DF7069}" type="datetimeFigureOut">
              <a:rPr lang="sk-SK" smtClean="0"/>
              <a:pPr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C8C1-102B-4FFF-9E49-68AF7CD9760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560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377E057D-6E28-4847-B8DF-BB8EE4DF7069}" type="datetimeFigureOut">
              <a:rPr lang="sk-SK" smtClean="0"/>
              <a:pPr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F16C8C1-102B-4FFF-9E49-68AF7CD9760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779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057D-6E28-4847-B8DF-BB8EE4DF7069}" type="datetimeFigureOut">
              <a:rPr lang="sk-SK" smtClean="0"/>
              <a:pPr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7F16C8C1-102B-4FFF-9E49-68AF7CD9760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251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057D-6E28-4847-B8DF-BB8EE4DF7069}" type="datetimeFigureOut">
              <a:rPr lang="sk-SK" smtClean="0"/>
              <a:pPr/>
              <a:t>16. 12. 2019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C8C1-102B-4FFF-9E49-68AF7CD9760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467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057D-6E28-4847-B8DF-BB8EE4DF7069}" type="datetimeFigureOut">
              <a:rPr lang="sk-SK" smtClean="0"/>
              <a:pPr/>
              <a:t>16. 12. 2019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C8C1-102B-4FFF-9E49-68AF7CD9760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371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057D-6E28-4847-B8DF-BB8EE4DF7069}" type="datetimeFigureOut">
              <a:rPr lang="sk-SK" smtClean="0"/>
              <a:pPr/>
              <a:t>16. 12. 2019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C8C1-102B-4FFF-9E49-68AF7CD9760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699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057D-6E28-4847-B8DF-BB8EE4DF7069}" type="datetimeFigureOut">
              <a:rPr lang="sk-SK" smtClean="0"/>
              <a:pPr/>
              <a:t>16. 12. 2019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C8C1-102B-4FFF-9E49-68AF7CD9760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71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057D-6E28-4847-B8DF-BB8EE4DF7069}" type="datetimeFigureOut">
              <a:rPr lang="sk-SK" smtClean="0"/>
              <a:pPr/>
              <a:t>16. 12. 2019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C8C1-102B-4FFF-9E49-68AF7CD9760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358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057D-6E28-4847-B8DF-BB8EE4DF7069}" type="datetimeFigureOut">
              <a:rPr lang="sk-SK" smtClean="0"/>
              <a:pPr/>
              <a:t>16. 12. 2019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C8C1-102B-4FFF-9E49-68AF7CD9760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139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7E057D-6E28-4847-B8DF-BB8EE4DF7069}" type="datetimeFigureOut">
              <a:rPr lang="sk-SK" smtClean="0"/>
              <a:pPr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16C8C1-102B-4FFF-9E49-68AF7CD9760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983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omoraucitelov.org/clanok-72-co-dalej-so-statnym-vzdelavacim-programom-m-kriz.html" TargetMode="External"/><Relationship Id="rId2" Type="http://schemas.openxmlformats.org/officeDocument/2006/relationships/hyperlink" Target="http://www.google.sk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7584" y="1052736"/>
            <a:ext cx="8424935" cy="3488266"/>
          </a:xfrm>
        </p:spPr>
        <p:txBody>
          <a:bodyPr/>
          <a:lstStyle/>
          <a:p>
            <a:pPr algn="ctr"/>
            <a:r>
              <a:rPr lang="sk-SK" dirty="0"/>
              <a:t>Ako má vyzerať prezentácia          v PowerPoint-e?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627784" y="6093296"/>
            <a:ext cx="6400800" cy="553616"/>
          </a:xfrm>
        </p:spPr>
        <p:txBody>
          <a:bodyPr>
            <a:normAutofit/>
          </a:bodyPr>
          <a:lstStyle/>
          <a:p>
            <a:r>
              <a:rPr lang="sk-SK" dirty="0"/>
              <a:t>RNDr. Anna Slovenkaiová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/>
              <a:t>Členenie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3600" dirty="0"/>
              <a:t>Nie jednoliaty text, ale odrážky!!! (keď pri prezentovaní zabudnete, kde ste skončili, tak to rýchlejšie nájdete, keď tam máte odrážky, ako keď tam máte jednoliaty text).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/>
              <a:t>Počet snímkou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07284" y="1896046"/>
            <a:ext cx="8054363" cy="4536504"/>
          </a:xfrm>
        </p:spPr>
        <p:txBody>
          <a:bodyPr>
            <a:normAutofit/>
          </a:bodyPr>
          <a:lstStyle/>
          <a:p>
            <a:pPr algn="just"/>
            <a:r>
              <a:rPr lang="sk-SK" sz="3200" dirty="0"/>
              <a:t>Radšej viac ako menej!!! (keď máte veľa snímkou a každú snímku budete prezentovať 10 sekúnd, tak z Vás bude mať publikum lepší dojem, ako keď budete mať málo snímkou a každú snímku budete prezentovať 5 minút – publikum získa pocit vysokého tempa a nebude sa mať kedy nudiť!!!)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/>
              <a:t>Uvádzanie zdrojov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82133" y="1988841"/>
            <a:ext cx="8054363" cy="4411958"/>
          </a:xfrm>
        </p:spPr>
        <p:txBody>
          <a:bodyPr>
            <a:normAutofit/>
          </a:bodyPr>
          <a:lstStyle/>
          <a:p>
            <a:r>
              <a:rPr lang="sk-SK" sz="3600" dirty="0"/>
              <a:t>Nesprávne (napr.)</a:t>
            </a:r>
          </a:p>
          <a:p>
            <a:pPr lvl="1"/>
            <a:r>
              <a:rPr lang="sk-SK" sz="3200" dirty="0"/>
              <a:t>Internet</a:t>
            </a:r>
          </a:p>
          <a:p>
            <a:pPr lvl="1"/>
            <a:r>
              <a:rPr lang="sk-SK" sz="3200" dirty="0" err="1">
                <a:hlinkClick r:id="rId2"/>
              </a:rPr>
              <a:t>www.google.sk</a:t>
            </a:r>
            <a:endParaRPr lang="sk-SK" sz="3200" dirty="0"/>
          </a:p>
          <a:p>
            <a:r>
              <a:rPr lang="sk-SK" sz="3600" dirty="0"/>
              <a:t>Správne (napr.)</a:t>
            </a:r>
          </a:p>
          <a:p>
            <a:pPr lvl="1"/>
            <a:r>
              <a:rPr lang="sk-SK" sz="3200" dirty="0">
                <a:hlinkClick r:id="rId3"/>
              </a:rPr>
              <a:t>http://komoraucitelov.org/clanok-72-co-dalej-so-statnym-vzdelavacim-programom-m-kriz.html</a:t>
            </a:r>
            <a:endParaRPr lang="sk-SK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/>
              <a:t>Dôležité upozornenia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82133" y="2348880"/>
            <a:ext cx="7704667" cy="3650936"/>
          </a:xfrm>
        </p:spPr>
        <p:txBody>
          <a:bodyPr>
            <a:normAutofit/>
          </a:bodyPr>
          <a:lstStyle/>
          <a:p>
            <a:pPr algn="just"/>
            <a:r>
              <a:rPr lang="sk-SK" sz="3600" dirty="0"/>
              <a:t>Dobrá prezentácia sa (takmer nikdy) nedá vytvoriť za menej ako 5 hodín práce</a:t>
            </a:r>
          </a:p>
          <a:p>
            <a:pPr algn="just"/>
            <a:r>
              <a:rPr lang="sk-SK" sz="3600" dirty="0"/>
              <a:t>Špičková prezentácia sa (takmer nikdy) nedá vytvoriť za menej ako 20 hodín práce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/>
              <a:t>Dôležité upozornenia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31274" y="2636912"/>
            <a:ext cx="8054363" cy="3332816"/>
          </a:xfrm>
        </p:spPr>
        <p:txBody>
          <a:bodyPr>
            <a:normAutofit/>
          </a:bodyPr>
          <a:lstStyle/>
          <a:p>
            <a:pPr algn="just"/>
            <a:r>
              <a:rPr lang="sk-SK" sz="3600" dirty="0"/>
              <a:t>V jednoduchosti je krása – nesnažte sa ukázať v prezentácii všetko, čo viete            (z grafickej, ale aj z obsahovej stránky)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8630014D-C3A0-4634-8A35-508A863DD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60" t="14224" r="14322" b="14462"/>
          <a:stretch/>
        </p:blipFill>
        <p:spPr>
          <a:xfrm>
            <a:off x="251520" y="764704"/>
            <a:ext cx="889248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8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id="{6993CCA5-121A-4768-B31F-1EA6286FB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00" t="15001" r="16926" b="12201"/>
          <a:stretch/>
        </p:blipFill>
        <p:spPr>
          <a:xfrm>
            <a:off x="783271" y="332656"/>
            <a:ext cx="8402780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>
            <a:normAutofit/>
          </a:bodyPr>
          <a:lstStyle/>
          <a:p>
            <a:r>
              <a:rPr lang="sk-SK" sz="5400" dirty="0"/>
              <a:t>Ďakujem za pozornosť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/>
              <a:t>1. snímok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Názov témy</a:t>
            </a:r>
          </a:p>
          <a:p>
            <a:r>
              <a:rPr lang="sk-SK" sz="3600" dirty="0"/>
              <a:t>Informácie o autorovi (meno, trieda)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/>
              <a:t>2. snímok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82133" y="2132856"/>
            <a:ext cx="7704667" cy="3332816"/>
          </a:xfrm>
        </p:spPr>
        <p:txBody>
          <a:bodyPr>
            <a:normAutofit/>
          </a:bodyPr>
          <a:lstStyle/>
          <a:p>
            <a:r>
              <a:rPr lang="sk-SK" sz="3600" dirty="0"/>
              <a:t>Obsah</a:t>
            </a:r>
          </a:p>
        </p:txBody>
      </p:sp>
    </p:spTree>
    <p:extLst>
      <p:ext uri="{BB962C8B-B14F-4D97-AF65-F5344CB8AC3E}">
        <p14:creationId xmlns:p14="http://schemas.microsoft.com/office/powerpoint/2010/main" val="329675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/>
              <a:t>Predposledný snímok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1" y="2667000"/>
            <a:ext cx="8352928" cy="3332816"/>
          </a:xfrm>
        </p:spPr>
        <p:txBody>
          <a:bodyPr>
            <a:normAutofit/>
          </a:bodyPr>
          <a:lstStyle/>
          <a:p>
            <a:r>
              <a:rPr lang="sk-SK" sz="3600" dirty="0"/>
              <a:t>Zdroje informácii (ak sme nejaké použili)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/>
              <a:t>Posledný snímok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600" dirty="0"/>
              <a:t>Poďakovanie za pozornosť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/>
              <a:t>Veľkosť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82133" y="2667000"/>
            <a:ext cx="8054363" cy="3332816"/>
          </a:xfrm>
        </p:spPr>
        <p:txBody>
          <a:bodyPr>
            <a:normAutofit/>
          </a:bodyPr>
          <a:lstStyle/>
          <a:p>
            <a:pPr algn="just"/>
            <a:r>
              <a:rPr lang="sk-SK" sz="3600" dirty="0"/>
              <a:t>Postavte sa 5 metrov od monitora (bežná veľkosť obrazovky na Vašej škole) a keď viete text prečítať bez problémov, tak máte veľkosť textu            v poriadku.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/>
              <a:t>Farba textu a pozadia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82133" y="2060848"/>
            <a:ext cx="7910347" cy="4392488"/>
          </a:xfrm>
        </p:spPr>
        <p:txBody>
          <a:bodyPr>
            <a:normAutofit/>
          </a:bodyPr>
          <a:lstStyle/>
          <a:p>
            <a:pPr algn="just"/>
            <a:r>
              <a:rPr lang="sk-SK" sz="3600" dirty="0"/>
              <a:t>Používajte kontrast, ktorý je dobre viditeľný aj pri sťažených svetelných podmienkach (napr. čierne písmo na bielom pozadí) – pretože väčšinou vopred neviete, v akom svetelnom prostredí budete prezentovať (slnečné svetlo, farba plátna, ...)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/>
              <a:t>Animácie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82133" y="2132856"/>
            <a:ext cx="7982355" cy="4464496"/>
          </a:xfrm>
        </p:spPr>
        <p:txBody>
          <a:bodyPr>
            <a:normAutofit/>
          </a:bodyPr>
          <a:lstStyle/>
          <a:p>
            <a:pPr algn="just"/>
            <a:r>
              <a:rPr lang="sk-SK" sz="3600" dirty="0"/>
              <a:t>Vyberte si jednu animáciu, ktorý sa Vám páči a používajte ho počas celej prezentácie (alebo nepoužívajte žiadne animácie) – účelom prezentácie je prezentovať vybranú tému a nie ukázať, aké všetky animácie vieme použiť!!!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8054363" cy="1981200"/>
          </a:xfrm>
        </p:spPr>
        <p:txBody>
          <a:bodyPr>
            <a:normAutofit/>
          </a:bodyPr>
          <a:lstStyle/>
          <a:p>
            <a:r>
              <a:rPr lang="sk-SK" sz="4400" b="1" dirty="0"/>
              <a:t>Automatické časovanie snímkou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19666" y="2438401"/>
            <a:ext cx="8316830" cy="3332816"/>
          </a:xfrm>
        </p:spPr>
        <p:txBody>
          <a:bodyPr>
            <a:normAutofit/>
          </a:bodyPr>
          <a:lstStyle/>
          <a:p>
            <a:pPr algn="just"/>
            <a:r>
              <a:rPr lang="sk-SK" sz="3600" dirty="0"/>
              <a:t>Používajte iba v prípade, že prezentácia je na mieste, kde nie je možné, aby ste boli počas celej doby osobne prítomný                  (napr. stánok na veľtrhu)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127</TotalTime>
  <Words>369</Words>
  <Application>Microsoft Office PowerPoint</Application>
  <PresentationFormat>Prezentácia na obrazovke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Paralaxa</vt:lpstr>
      <vt:lpstr>Ako má vyzerať prezentácia          v PowerPoint-e?</vt:lpstr>
      <vt:lpstr>1. snímok</vt:lpstr>
      <vt:lpstr>2. snímok</vt:lpstr>
      <vt:lpstr>Predposledný snímok</vt:lpstr>
      <vt:lpstr>Posledný snímok</vt:lpstr>
      <vt:lpstr>Veľkosť textu</vt:lpstr>
      <vt:lpstr>Farba textu a pozadia</vt:lpstr>
      <vt:lpstr>Animácie</vt:lpstr>
      <vt:lpstr>Automatické časovanie snímkou</vt:lpstr>
      <vt:lpstr>Členenie textu</vt:lpstr>
      <vt:lpstr>Počet snímkou</vt:lpstr>
      <vt:lpstr>Uvádzanie zdrojov</vt:lpstr>
      <vt:lpstr>Dôležité upozornenia</vt:lpstr>
      <vt:lpstr>Dôležité upozornenia</vt:lpstr>
      <vt:lpstr>Prezentácia programu PowerPoint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Ako má vyzerať prezentácia v PowerPoint-e?</dc:title>
  <dc:creator>lenovo_ntb</dc:creator>
  <cp:lastModifiedBy>Slovenkaiová</cp:lastModifiedBy>
  <cp:revision>28</cp:revision>
  <dcterms:created xsi:type="dcterms:W3CDTF">2011-06-26T10:20:37Z</dcterms:created>
  <dcterms:modified xsi:type="dcterms:W3CDTF">2019-12-16T19:10:20Z</dcterms:modified>
</cp:coreProperties>
</file>