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03F570-805A-472B-8377-7FEE31CE8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A2E8B8C-B926-441D-8D33-13583B6F7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E9A7E1F-66BF-41A4-9578-1B8E6140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8C43-3D5B-4AC0-9B81-5CDDD9C3AD94}" type="datetimeFigureOut">
              <a:rPr lang="sk-SK" smtClean="0"/>
              <a:t>8. 9. 2020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2CD5EDF-9062-4E4D-97AB-4EA5AD59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1CE44F0-7533-4A71-8554-53A94414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51F7-FF7F-4964-AA39-2F2DF28BFF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349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3E727C-649F-4A44-94CF-7B12EF03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0D4A174D-728A-4A14-9103-358148E03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E1925FE-7935-4E0D-9F0F-530EAAFE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8C43-3D5B-4AC0-9B81-5CDDD9C3AD94}" type="datetimeFigureOut">
              <a:rPr lang="sk-SK" smtClean="0"/>
              <a:t>8. 9. 2020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4850EA5-A058-4055-BFAA-E553647E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CE78E65-3423-426E-8674-EC8A9D2F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51F7-FF7F-4964-AA39-2F2DF28BFF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499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49AE90D4-3573-4FFF-8D20-61BDA784D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EE5ED421-FFD2-43A3-98BE-59D2CB88A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18C1183-77F0-43B1-B7AF-D94F4B54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8C43-3D5B-4AC0-9B81-5CDDD9C3AD94}" type="datetimeFigureOut">
              <a:rPr lang="sk-SK" smtClean="0"/>
              <a:t>8. 9. 2020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A7FCE5D-89CB-4979-B8A9-AC1AB7A0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95E205F-58FE-4FDA-8509-0989DF44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51F7-FF7F-4964-AA39-2F2DF28BFF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546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71268F-AF15-4675-A266-0BA21559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2682FF-E929-424B-A0B8-A2488C14D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DB69498-68D4-493E-9FA9-9D03D9AC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8C43-3D5B-4AC0-9B81-5CDDD9C3AD94}" type="datetimeFigureOut">
              <a:rPr lang="sk-SK" smtClean="0"/>
              <a:t>8. 9. 2020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48CA1A1-932A-4E5C-BECD-D64EB5A9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28B7CA3-A3F3-4C0E-B6CF-98D67159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51F7-FF7F-4964-AA39-2F2DF28BFF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941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95AEF6-5D23-484B-920B-F74841BB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3F536EC9-A246-4288-86DB-4D6E828F7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1FA6192-8CFF-45BB-931A-6364ED0F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8C43-3D5B-4AC0-9B81-5CDDD9C3AD94}" type="datetimeFigureOut">
              <a:rPr lang="sk-SK" smtClean="0"/>
              <a:t>8. 9. 2020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781765A-6D7F-429B-9327-CCF54F61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E35115C-B413-4C9D-9B27-ABDA9507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51F7-FF7F-4964-AA39-2F2DF28BFF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083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255935-EE40-450F-B23E-467DAB4B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85EE9C-0D1E-49DA-B12D-12C9B30F7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3540CD9-0CD7-45F6-9046-ED8776856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15A39F8-4DA4-45E1-8DB3-1AE7D217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8C43-3D5B-4AC0-9B81-5CDDD9C3AD94}" type="datetimeFigureOut">
              <a:rPr lang="sk-SK" smtClean="0"/>
              <a:t>8. 9. 2020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E365FBE-0D8A-4D69-A029-7AE5D913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5B927C3-6BCD-4F8C-A03B-6D04B6D5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51F7-FF7F-4964-AA39-2F2DF28BFF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728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115E88-BF9D-48DC-8299-FA2C9D0B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CF1C086D-68A0-45FD-AF62-C0CF09B8D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A97155E-9D52-41ED-87EE-0BE0C5EC5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1821D16C-E591-4901-B652-30C3A7F03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0642FC2A-7A22-4C4A-97A7-26A07697E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9F3AC4D-43EB-4495-938D-64B9E8FF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8C43-3D5B-4AC0-9B81-5CDDD9C3AD94}" type="datetimeFigureOut">
              <a:rPr lang="sk-SK" smtClean="0"/>
              <a:t>8. 9. 2020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65327EC3-8570-4031-A979-016E691E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4521029A-E928-4350-ABFF-F2471A23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51F7-FF7F-4964-AA39-2F2DF28BFF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901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55AFFE-A7E6-4781-9416-E1958B4A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D87E0DF0-DE27-4676-839F-C46C29DF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8C43-3D5B-4AC0-9B81-5CDDD9C3AD94}" type="datetimeFigureOut">
              <a:rPr lang="sk-SK" smtClean="0"/>
              <a:t>8. 9. 2020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A37F573-8A04-4318-8B24-B8CF8D3E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727BF30-C19E-4F16-8A36-836B6946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51F7-FF7F-4964-AA39-2F2DF28BFF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908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F3A2C1A-D41F-40CB-89AF-87558C42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8C43-3D5B-4AC0-9B81-5CDDD9C3AD94}" type="datetimeFigureOut">
              <a:rPr lang="sk-SK" smtClean="0"/>
              <a:t>8. 9. 2020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22FFE10A-B963-4D8A-A9A1-D03FEC90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7B32DEE-4EF6-4CFF-B7FE-C829C20D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51F7-FF7F-4964-AA39-2F2DF28BFF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56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0B141A-24FF-493F-8495-F73F3038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F1B992-1EBA-4633-80A1-838C6CB7A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C5A42077-A859-42D9-8F82-FCD2E8B95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3BC6E37-D55C-445A-AAFB-BDD20E34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8C43-3D5B-4AC0-9B81-5CDDD9C3AD94}" type="datetimeFigureOut">
              <a:rPr lang="sk-SK" smtClean="0"/>
              <a:t>8. 9. 2020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A844B47-2A8B-489E-9086-2E2CEC54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1EB16CA-C500-4479-A5B5-A5B5A156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51F7-FF7F-4964-AA39-2F2DF28BFF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588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D134B0-5699-4BA1-A61C-C539C6EE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226917AB-A82F-4ACD-A1B2-1946D5B0F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28C50078-2800-4900-8488-799DAB79D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D03350D-E3FF-4660-A9A5-55D1DDA3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8C43-3D5B-4AC0-9B81-5CDDD9C3AD94}" type="datetimeFigureOut">
              <a:rPr lang="sk-SK" smtClean="0"/>
              <a:t>8. 9. 2020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01B406B-46FD-4B65-AD76-125616B1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DF10D39-EA25-473F-902F-7A4A3A52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51F7-FF7F-4964-AA39-2F2DF28BFF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429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3477D145-BF9A-42D3-B86B-7CFB83B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C8C4C2C5-B430-4931-B8B7-307DC0310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CAA7634-DB91-4DD4-86B0-4B32CD6D6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8C43-3D5B-4AC0-9B81-5CDDD9C3AD94}" type="datetimeFigureOut">
              <a:rPr lang="sk-SK" smtClean="0"/>
              <a:t>8. 9. 2020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4433F03-8FA2-4232-AD6F-59D695701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C88323D-4B6C-4154-BCD7-D777A2959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551F7-FF7F-4964-AA39-2F2DF28BFF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09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AC40CF-1800-4DE8-BBBF-7BBA36C57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Binomická veta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DEACD2F-23A4-4478-803F-E8D4AAC28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794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>
            <a:extLst>
              <a:ext uri="{FF2B5EF4-FFF2-40B4-BE49-F238E27FC236}">
                <a16:creationId xmlns:a16="http://schemas.microsoft.com/office/drawing/2014/main" id="{81F4E45C-F5B8-4A1A-A651-C12EDE9EF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70" t="41103" r="29833" b="46579"/>
          <a:stretch/>
        </p:blipFill>
        <p:spPr>
          <a:xfrm>
            <a:off x="0" y="3168072"/>
            <a:ext cx="12090399" cy="2235201"/>
          </a:xfrm>
          <a:prstGeom prst="rect">
            <a:avLst/>
          </a:prstGeom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70EB69D5-C0F2-4DF8-8FA7-D0B6FB2D3165}"/>
              </a:ext>
            </a:extLst>
          </p:cNvPr>
          <p:cNvSpPr txBox="1"/>
          <p:nvPr/>
        </p:nvSpPr>
        <p:spPr>
          <a:xfrm>
            <a:off x="452581" y="397164"/>
            <a:ext cx="111021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/>
              <a:t>Bi = dva</a:t>
            </a:r>
          </a:p>
          <a:p>
            <a:r>
              <a:rPr lang="sk-SK" sz="4400" dirty="0" err="1"/>
              <a:t>Binom</a:t>
            </a:r>
            <a:r>
              <a:rPr lang="sk-SK" sz="4400" dirty="0"/>
              <a:t> = dvojčlen</a:t>
            </a:r>
          </a:p>
          <a:p>
            <a:r>
              <a:rPr lang="sk-SK" sz="4400" dirty="0"/>
              <a:t>Binomická veta            n – tá mocnina dvojčlena</a:t>
            </a:r>
          </a:p>
        </p:txBody>
      </p:sp>
      <p:sp>
        <p:nvSpPr>
          <p:cNvPr id="4" name="Šípka: doprava 3">
            <a:extLst>
              <a:ext uri="{FF2B5EF4-FFF2-40B4-BE49-F238E27FC236}">
                <a16:creationId xmlns:a16="http://schemas.microsoft.com/office/drawing/2014/main" id="{20A9C382-D90D-473E-ACBD-877D44BAA8BB}"/>
              </a:ext>
            </a:extLst>
          </p:cNvPr>
          <p:cNvSpPr/>
          <p:nvPr/>
        </p:nvSpPr>
        <p:spPr>
          <a:xfrm>
            <a:off x="4147128" y="1911928"/>
            <a:ext cx="1256145" cy="368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71C58FD4-6E22-49FE-A370-882B5A9C26A6}"/>
              </a:ext>
            </a:extLst>
          </p:cNvPr>
          <p:cNvCxnSpPr>
            <a:cxnSpLocks/>
          </p:cNvCxnSpPr>
          <p:nvPr/>
        </p:nvCxnSpPr>
        <p:spPr>
          <a:xfrm flipH="1">
            <a:off x="4498109" y="5186571"/>
            <a:ext cx="1505526" cy="108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>
            <a:extLst>
              <a:ext uri="{FF2B5EF4-FFF2-40B4-BE49-F238E27FC236}">
                <a16:creationId xmlns:a16="http://schemas.microsoft.com/office/drawing/2014/main" id="{7D2C4308-A731-4626-9E13-70F41189914E}"/>
              </a:ext>
            </a:extLst>
          </p:cNvPr>
          <p:cNvSpPr txBox="1"/>
          <p:nvPr/>
        </p:nvSpPr>
        <p:spPr>
          <a:xfrm>
            <a:off x="2216727" y="6050523"/>
            <a:ext cx="2789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Prvý člen binomického rozvoja A</a:t>
            </a:r>
            <a:r>
              <a:rPr lang="sk-SK" baseline="-25000" dirty="0"/>
              <a:t>1</a:t>
            </a:r>
          </a:p>
        </p:txBody>
      </p: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7D488243-C722-4CED-9E3F-8EB65432AA32}"/>
              </a:ext>
            </a:extLst>
          </p:cNvPr>
          <p:cNvCxnSpPr>
            <a:cxnSpLocks/>
          </p:cNvCxnSpPr>
          <p:nvPr/>
        </p:nvCxnSpPr>
        <p:spPr>
          <a:xfrm>
            <a:off x="7282872" y="5209309"/>
            <a:ext cx="1306947" cy="38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kTextu 11">
            <a:extLst>
              <a:ext uri="{FF2B5EF4-FFF2-40B4-BE49-F238E27FC236}">
                <a16:creationId xmlns:a16="http://schemas.microsoft.com/office/drawing/2014/main" id="{E650DDA5-1505-423F-8529-A7D128042108}"/>
              </a:ext>
            </a:extLst>
          </p:cNvPr>
          <p:cNvSpPr txBox="1"/>
          <p:nvPr/>
        </p:nvSpPr>
        <p:spPr>
          <a:xfrm>
            <a:off x="7444509" y="5649309"/>
            <a:ext cx="2789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Druhý člen binomického rozvoja A</a:t>
            </a:r>
            <a:r>
              <a:rPr lang="sk-SK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460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787C8E73-ECA1-4AF6-B277-D9297A504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7" y="674255"/>
            <a:ext cx="5452023" cy="489669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2DF50C85-CC6C-4140-ADD3-DFAB7688A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72" y="369455"/>
            <a:ext cx="5230351" cy="5246255"/>
          </a:xfrm>
          <a:prstGeom prst="rect">
            <a:avLst/>
          </a:prstGeom>
        </p:spPr>
      </p:pic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AA27965F-28E8-4131-BFB6-EDE97583D26C}"/>
              </a:ext>
            </a:extLst>
          </p:cNvPr>
          <p:cNvCxnSpPr/>
          <p:nvPr/>
        </p:nvCxnSpPr>
        <p:spPr>
          <a:xfrm>
            <a:off x="3842327" y="1071418"/>
            <a:ext cx="5237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6C3CBD29-10E9-442D-BBBD-9C9219D2F1CE}"/>
              </a:ext>
            </a:extLst>
          </p:cNvPr>
          <p:cNvCxnSpPr>
            <a:cxnSpLocks/>
          </p:cNvCxnSpPr>
          <p:nvPr/>
        </p:nvCxnSpPr>
        <p:spPr>
          <a:xfrm>
            <a:off x="4655126" y="2101272"/>
            <a:ext cx="3426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A25DD87C-F25C-4CDB-B7B2-ED20793E4C2B}"/>
              </a:ext>
            </a:extLst>
          </p:cNvPr>
          <p:cNvCxnSpPr>
            <a:cxnSpLocks/>
          </p:cNvCxnSpPr>
          <p:nvPr/>
        </p:nvCxnSpPr>
        <p:spPr>
          <a:xfrm>
            <a:off x="4793672" y="3080326"/>
            <a:ext cx="2807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4FCD80B1-8DDE-4BF0-9CCB-AD0BCDBB0EB2}"/>
              </a:ext>
            </a:extLst>
          </p:cNvPr>
          <p:cNvCxnSpPr>
            <a:cxnSpLocks/>
          </p:cNvCxnSpPr>
          <p:nvPr/>
        </p:nvCxnSpPr>
        <p:spPr>
          <a:xfrm>
            <a:off x="5329381" y="4105562"/>
            <a:ext cx="1921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>
            <a:extLst>
              <a:ext uri="{FF2B5EF4-FFF2-40B4-BE49-F238E27FC236}">
                <a16:creationId xmlns:a16="http://schemas.microsoft.com/office/drawing/2014/main" id="{9960AFE7-DB73-4213-8E9F-F95AED2ED7EF}"/>
              </a:ext>
            </a:extLst>
          </p:cNvPr>
          <p:cNvCxnSpPr>
            <a:cxnSpLocks/>
          </p:cNvCxnSpPr>
          <p:nvPr/>
        </p:nvCxnSpPr>
        <p:spPr>
          <a:xfrm>
            <a:off x="5689600" y="5121563"/>
            <a:ext cx="1182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lokTextu 19">
            <a:extLst>
              <a:ext uri="{FF2B5EF4-FFF2-40B4-BE49-F238E27FC236}">
                <a16:creationId xmlns:a16="http://schemas.microsoft.com/office/drawing/2014/main" id="{A868D6A7-0A66-4193-BF31-2E60A9313B8A}"/>
              </a:ext>
            </a:extLst>
          </p:cNvPr>
          <p:cNvSpPr txBox="1"/>
          <p:nvPr/>
        </p:nvSpPr>
        <p:spPr>
          <a:xfrm flipH="1">
            <a:off x="6022109" y="674255"/>
            <a:ext cx="76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 = 0</a:t>
            </a: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8347BF68-78DF-40BA-B150-AE714A6C2AEC}"/>
              </a:ext>
            </a:extLst>
          </p:cNvPr>
          <p:cNvSpPr txBox="1"/>
          <p:nvPr/>
        </p:nvSpPr>
        <p:spPr>
          <a:xfrm flipH="1">
            <a:off x="6054437" y="1653431"/>
            <a:ext cx="76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 = 1</a:t>
            </a:r>
          </a:p>
        </p:txBody>
      </p:sp>
      <p:sp>
        <p:nvSpPr>
          <p:cNvPr id="22" name="BlokTextu 21">
            <a:extLst>
              <a:ext uri="{FF2B5EF4-FFF2-40B4-BE49-F238E27FC236}">
                <a16:creationId xmlns:a16="http://schemas.microsoft.com/office/drawing/2014/main" id="{6E9E3CA5-9616-4530-BC12-EB99608392B5}"/>
              </a:ext>
            </a:extLst>
          </p:cNvPr>
          <p:cNvSpPr txBox="1"/>
          <p:nvPr/>
        </p:nvSpPr>
        <p:spPr>
          <a:xfrm flipH="1">
            <a:off x="6091382" y="2556224"/>
            <a:ext cx="76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 = 2</a:t>
            </a:r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B00430C4-7FAE-4332-855A-4EFAFD673774}"/>
              </a:ext>
            </a:extLst>
          </p:cNvPr>
          <p:cNvSpPr txBox="1"/>
          <p:nvPr/>
        </p:nvSpPr>
        <p:spPr>
          <a:xfrm flipH="1">
            <a:off x="6105236" y="3533028"/>
            <a:ext cx="76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 = 3</a:t>
            </a: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F79F17D7-0433-439E-BC69-7519486F20AD}"/>
              </a:ext>
            </a:extLst>
          </p:cNvPr>
          <p:cNvSpPr txBox="1"/>
          <p:nvPr/>
        </p:nvSpPr>
        <p:spPr>
          <a:xfrm flipH="1">
            <a:off x="5957455" y="4784680"/>
            <a:ext cx="76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 = 4</a:t>
            </a:r>
          </a:p>
        </p:txBody>
      </p:sp>
    </p:spTree>
    <p:extLst>
      <p:ext uri="{BB962C8B-B14F-4D97-AF65-F5344CB8AC3E}">
        <p14:creationId xmlns:p14="http://schemas.microsoft.com/office/powerpoint/2010/main" val="6853951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</Words>
  <Application>Microsoft Office PowerPoint</Application>
  <PresentationFormat>Širokouhlá</PresentationFormat>
  <Paragraphs>11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Motív balíka Office</vt:lpstr>
      <vt:lpstr>Binomická veta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Binomická veta</dc:title>
  <dc:creator>Slovenkaiová</dc:creator>
  <cp:lastModifiedBy>Slovenkaiová</cp:lastModifiedBy>
  <cp:revision>2</cp:revision>
  <dcterms:created xsi:type="dcterms:W3CDTF">2020-09-08T18:27:18Z</dcterms:created>
  <dcterms:modified xsi:type="dcterms:W3CDTF">2020-09-08T18:30:50Z</dcterms:modified>
</cp:coreProperties>
</file>