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15AB38-FF36-4635-8809-9249FB7D0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A918548-B248-42A8-92B8-44D968810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E71CC9-AEAD-4C6D-A823-76DFC503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B610D9F-5B6B-4986-BD63-19024D62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0CCB384-A1CA-47D9-8092-5CC8A43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674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806964-CB23-4F1D-986B-D7ADE988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D975B66-7D2B-4293-8DEE-00EA23992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D670BFF-B735-4551-B666-EF8CA4C0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B88166E-4D21-4CE5-837D-1F51487D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94AEC08-0E69-4B6F-B6F4-31C90733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96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6566C7D-F484-4290-B751-0C2DC9EB7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5EB46544-8B94-4916-AA50-7030EE82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C8193F5-0508-45FF-8799-E3CFBB05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033122-78E5-4075-9867-C5C817A1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E18CBA2-FA81-4DFA-9D13-39C286B9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141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D7B14-5000-493B-97BF-043FA077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E9C064-8FF5-4B81-9BBB-B76F76CB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25A7BD2-D406-49BB-8E2C-125E6705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81D7EB6-BB07-436C-BA53-813EB03F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88C7389-2CB9-4CAC-8F67-3CB10123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0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1E4C5C-624B-4747-A947-9BB3A90F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38B77B8-617B-4718-82D1-E364454B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7FA2956-1177-447C-B313-5ED79E1E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75A3A1-AE5D-4746-8054-0E673066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9A0BF15-7848-407A-BC2A-D8D00D75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68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EDD117-6A33-4080-9E48-3DC2737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006A4C-1077-4F4A-8944-BA250621B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56FA66A-F63C-4073-AD69-225A38DD2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18A50C-E7D9-4EFD-A749-8EB56036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419A378-B244-43AB-81BB-F2ECB493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E7F9E95-C1F3-4979-8A29-28F7E91D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469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6D00F3-0904-4B2C-8DE4-0FA4748A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07BA756-F74E-432B-AA87-14E2705B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BEE7CA5-45DE-45F5-ADCD-11453C9D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EEAF661-7B10-4831-9F33-89B4E6BE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1FC6B90-AC94-4BA6-B290-9E7742868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3AE2548-9A09-4557-B807-0034D170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D51CE8E-2572-4249-9976-1E207D4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7D640106-2885-44E3-9134-8A1D655B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818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54CC9-617C-4833-A2E0-C4078A23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154E0FF-D691-4C77-8B71-E89C7A6E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F7F88F3-E45F-40CE-875C-B68C7391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8919172-65C9-4A7F-98B3-FFA83110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033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80D7A08-8757-42F3-B2F2-12186A73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CF15A16-E709-4190-97E5-A5CBC5B2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A62866C-52B8-4738-9295-E88C5E09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26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DB8AB-C626-46DD-9D6E-57EE5C4B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2C4220-0AE2-433A-ADD9-FFA68230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9C2E963-084E-41CE-8725-CF303D5B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34182BF-9053-43AF-8030-56DC873A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26C9612-3176-4AAE-B7B4-AEEE5734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1EE5EF4-D4F3-440A-ABD7-DBC76DF4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4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FF773B-9472-4CA0-8F52-A42E588C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4DEF71A-397D-4F57-84FA-DB54143A5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BEA7ECD-10E8-4EA5-8BCC-C26AD512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B0894B1-D7D5-4CEB-B05E-AFDF512A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B1554C7-7AF4-4681-8EB9-5D95E4E2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08E2AE0-FA06-4361-B007-4701D1C0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07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9C1F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FCDB69A-BE8F-460B-8B55-DCA6E6FD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EF96F7E-B70C-4414-96FB-93612A92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CC93CF5-E474-4425-B16D-3ABDBFDA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9E84-3B63-46AB-9692-22E6534D302A}" type="datetimeFigureOut">
              <a:rPr lang="sk-SK" smtClean="0"/>
              <a:t>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3F0A74E-DA48-4A36-80D4-E3E708BFD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39AF329-25CF-4401-AAB6-9F914E0F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D329-1DF8-4174-882A-FD48E49D8F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227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0632A6-B93A-4FEA-9851-0D3FFC696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800" b="1" dirty="0"/>
              <a:t>Formáty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D3E4B7-DC7D-4BDF-B3CD-3D20A9F46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7077"/>
            <a:ext cx="9144000" cy="439615"/>
          </a:xfrm>
        </p:spPr>
        <p:txBody>
          <a:bodyPr/>
          <a:lstStyle/>
          <a:p>
            <a:pPr algn="l"/>
            <a:r>
              <a:rPr lang="sk-SK" dirty="0"/>
              <a:t>Anna Slovenkaiová, Gymnázium, Gelnica</a:t>
            </a:r>
          </a:p>
        </p:txBody>
      </p:sp>
    </p:spTree>
    <p:extLst>
      <p:ext uri="{BB962C8B-B14F-4D97-AF65-F5344CB8AC3E}">
        <p14:creationId xmlns:p14="http://schemas.microsoft.com/office/powerpoint/2010/main" val="73188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3CCAAC-CEC9-44F1-A7C1-74D862D6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38" y="1044720"/>
            <a:ext cx="11772323" cy="2852737"/>
          </a:xfrm>
        </p:spPr>
        <p:txBody>
          <a:bodyPr>
            <a:normAutofit/>
          </a:bodyPr>
          <a:lstStyle/>
          <a:p>
            <a:pPr algn="ctr"/>
            <a:r>
              <a:rPr lang="sk-SK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6996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73E8E2-E5F8-4697-9FF3-8C59AAF6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b="1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7E26B6-1C10-46AC-9269-1E6423F7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7200" dirty="0"/>
              <a:t>Súbor</a:t>
            </a:r>
          </a:p>
          <a:p>
            <a:r>
              <a:rPr lang="sk-SK" sz="7200" dirty="0"/>
              <a:t>Formát</a:t>
            </a:r>
          </a:p>
          <a:p>
            <a:r>
              <a:rPr lang="sk-SK" sz="7200" dirty="0"/>
              <a:t>Komprimácia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38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655F9DC8-8DE7-4742-886D-2AD19B0F2913}"/>
              </a:ext>
            </a:extLst>
          </p:cNvPr>
          <p:cNvSpPr/>
          <p:nvPr/>
        </p:nvSpPr>
        <p:spPr>
          <a:xfrm>
            <a:off x="120072" y="865891"/>
            <a:ext cx="1197956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k-SK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Súbor  </a:t>
            </a:r>
          </a:p>
          <a:p>
            <a:pPr marL="571500" indent="-571500" algn="just">
              <a:buFontTx/>
              <a:buChar char="-"/>
              <a:tabLst>
                <a:tab pos="809625" algn="l"/>
              </a:tabLst>
            </a:pPr>
            <a:r>
              <a:rPr lang="sk-SK" sz="3600" b="1" dirty="0"/>
              <a:t>blok informácií, ktoré k sebe logicky patria </a:t>
            </a:r>
            <a:r>
              <a:rPr lang="sk-SK" sz="3600" dirty="0"/>
              <a:t>a môžeme                      s nimi pracovať ako s jedným celkom.</a:t>
            </a:r>
          </a:p>
          <a:p>
            <a:pPr>
              <a:tabLst>
                <a:tab pos="809625" algn="l"/>
              </a:tabLst>
            </a:pPr>
            <a:r>
              <a:rPr lang="sk-SK" sz="3600" dirty="0"/>
              <a:t> </a:t>
            </a:r>
            <a:br>
              <a:rPr lang="sk-SK" sz="3600" dirty="0"/>
            </a:br>
            <a:r>
              <a:rPr lang="sk-SK" sz="3600" u="sng" dirty="0"/>
              <a:t>Súbor môže obsahovať: </a:t>
            </a:r>
          </a:p>
          <a:p>
            <a:pPr>
              <a:tabLst>
                <a:tab pos="809625" algn="l"/>
              </a:tabLst>
            </a:pPr>
            <a:r>
              <a:rPr lang="sk-SK" sz="3600" dirty="0"/>
              <a:t>					- program </a:t>
            </a:r>
            <a:br>
              <a:rPr lang="sk-SK" sz="3600" dirty="0"/>
            </a:br>
            <a:r>
              <a:rPr lang="sk-SK" sz="3600" dirty="0"/>
              <a:t>					- dáta na spracovanie (obrázok, pesnička, text, </a:t>
            </a:r>
            <a:r>
              <a:rPr lang="sk-SK" sz="3600" dirty="0" err="1"/>
              <a:t>prezentácia,video</a:t>
            </a:r>
            <a:r>
              <a:rPr lang="sk-SK" sz="3600" dirty="0"/>
              <a:t> ...)</a:t>
            </a:r>
          </a:p>
        </p:txBody>
      </p:sp>
    </p:spTree>
    <p:extLst>
      <p:ext uri="{BB962C8B-B14F-4D97-AF65-F5344CB8AC3E}">
        <p14:creationId xmlns:p14="http://schemas.microsoft.com/office/powerpoint/2010/main" val="30989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3D81E-71C1-4409-B76A-893FCD11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3" y="244680"/>
            <a:ext cx="11604621" cy="681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Formát</a:t>
            </a:r>
          </a:p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3600" b="1" dirty="0"/>
              <a:t>- spôsob kódovania informácií. 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Všetko čo vytvoríme v počítači a chcem to uložiť musí mať nejaký formát </a:t>
            </a:r>
            <a:r>
              <a:rPr kumimoji="0" lang="sk-SK" altLang="sk-SK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t.j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koncovku, či príponu, na základe</a:t>
            </a:r>
            <a:r>
              <a:rPr lang="sk-SK" altLang="sk-SK" sz="2800" dirty="0">
                <a:latin typeface="Arial" panose="020B0604020202020204" pitchFamily="34" charset="0"/>
              </a:rPr>
              <a:t>, ktorej počítač vie v akom programe má súbor otvoriť.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Formátov existuje veľké množstvo.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400" b="1" dirty="0">
                <a:latin typeface="Arial" panose="020B0604020202020204" pitchFamily="34" charset="0"/>
              </a:rPr>
              <a:t>Napríklad:</a:t>
            </a:r>
            <a:r>
              <a:rPr kumimoji="0" lang="sk-SK" altLang="sk-S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400" dirty="0">
                <a:latin typeface="Arial" panose="020B0604020202020204" pitchFamily="34" charset="0"/>
              </a:rPr>
              <a:t>- 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obrázkových formátov je hneď niekoľko 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(JPEG, PNG, BMP,...), 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sk-SK" altLang="sk-SK" sz="2400" dirty="0">
                <a:latin typeface="Arial" panose="020B0604020202020204" pitchFamily="34" charset="0"/>
              </a:rPr>
              <a:t>textové dokumenty (môžu byť uložené v rôznych formátoch napr.: DOC, TXT, ODT...)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400" dirty="0">
                <a:latin typeface="Arial" panose="020B0604020202020204" pitchFamily="34" charset="0"/>
              </a:rPr>
              <a:t> </a:t>
            </a:r>
            <a:br>
              <a:rPr lang="sk-SK" altLang="sk-SK" sz="2400" dirty="0">
                <a:latin typeface="Arial" panose="020B0604020202020204" pitchFamily="34" charset="0"/>
              </a:rPr>
            </a:b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sk-SK" altLang="sk-SK" sz="8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www.ucitelka.wz.sk/obrazky-siedmy-rocnik/format1.JPG">
            <a:extLst>
              <a:ext uri="{FF2B5EF4-FFF2-40B4-BE49-F238E27FC236}">
                <a16:creationId xmlns:a16="http://schemas.microsoft.com/office/drawing/2014/main" id="{7EFF5266-7A82-4A97-B779-39FA5DB71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62" y="4778374"/>
            <a:ext cx="4783016" cy="199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39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72C5B33A-2B6E-4301-ACAD-8B04F5B7F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73" y="177801"/>
            <a:ext cx="8569465" cy="1577108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D8F6B525-3CB1-4A92-95FB-BEA7E942D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1" t="31013" r="8573" b="30380"/>
          <a:stretch/>
        </p:blipFill>
        <p:spPr>
          <a:xfrm>
            <a:off x="5220422" y="2242127"/>
            <a:ext cx="6426633" cy="179416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5038912A-647C-457A-B33F-71BB280D8E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7801"/>
          <a:stretch/>
        </p:blipFill>
        <p:spPr>
          <a:xfrm>
            <a:off x="294714" y="4941453"/>
            <a:ext cx="7145961" cy="13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482215CB-2B2C-416F-A7D2-531FE923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596903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Najčastejšie používané prípony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D8E4586-E068-47F1-ACE0-6C2073F7A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738" y="1825625"/>
            <a:ext cx="5797062" cy="4938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/>
              <a:t>DOC/DOCX- </a:t>
            </a:r>
            <a:r>
              <a:rPr lang="sk-SK" sz="3200" dirty="0"/>
              <a:t>formát pre textové súbory (vytvorené v program MS Word).</a:t>
            </a:r>
            <a:br>
              <a:rPr lang="sk-SK" sz="3200" dirty="0"/>
            </a:br>
            <a:r>
              <a:rPr lang="sk-SK" sz="3200" b="1" dirty="0"/>
              <a:t>ODT- </a:t>
            </a:r>
            <a:r>
              <a:rPr lang="sk-SK" sz="3200" dirty="0"/>
              <a:t>formát pre textové súbory (vytvorené v program </a:t>
            </a:r>
            <a:r>
              <a:rPr lang="sk-SK" sz="3200" dirty="0" err="1"/>
              <a:t>Open</a:t>
            </a:r>
            <a:r>
              <a:rPr lang="sk-SK" sz="3200" dirty="0"/>
              <a:t> Office </a:t>
            </a:r>
            <a:r>
              <a:rPr lang="sk-SK" sz="3200" dirty="0" err="1"/>
              <a:t>Writer</a:t>
            </a:r>
            <a:r>
              <a:rPr lang="sk-SK" sz="3200" dirty="0"/>
              <a:t>).</a:t>
            </a:r>
            <a:br>
              <a:rPr lang="sk-SK" sz="3200" dirty="0"/>
            </a:br>
            <a:r>
              <a:rPr lang="sk-SK" sz="3200" b="1" dirty="0"/>
              <a:t>XLS/XLSX- </a:t>
            </a:r>
            <a:r>
              <a:rPr lang="sk-SK" sz="3200" dirty="0"/>
              <a:t>formát pre tabuľkové procesory (MS Excel).</a:t>
            </a:r>
            <a:br>
              <a:rPr lang="sk-SK" sz="3200" dirty="0"/>
            </a:br>
            <a:r>
              <a:rPr lang="sk-SK" sz="3200" b="1" dirty="0"/>
              <a:t>PPT/PPTX- </a:t>
            </a:r>
            <a:r>
              <a:rPr lang="sk-SK" sz="3200" dirty="0"/>
              <a:t>dokumenty s prezentáciou</a:t>
            </a:r>
            <a:r>
              <a:rPr lang="sk-SK" dirty="0"/>
              <a:t>.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EADA7323-4E46-4771-87D9-E6240ED7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37738" cy="4938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/>
              <a:t>MP3- </a:t>
            </a:r>
            <a:r>
              <a:rPr lang="sk-SK" sz="3200" dirty="0"/>
              <a:t>zvukové súbory.</a:t>
            </a:r>
            <a:br>
              <a:rPr lang="sk-SK" sz="3200" dirty="0"/>
            </a:br>
            <a:r>
              <a:rPr lang="sk-SK" sz="3200" b="1" dirty="0"/>
              <a:t>MPEG 4/AVI- </a:t>
            </a:r>
            <a:r>
              <a:rPr lang="sk-SK" sz="3200" dirty="0" err="1"/>
              <a:t>videoformát</a:t>
            </a:r>
            <a:r>
              <a:rPr lang="sk-SK" sz="3200" dirty="0"/>
              <a:t>.</a:t>
            </a:r>
            <a:br>
              <a:rPr lang="sk-SK" sz="3200" dirty="0"/>
            </a:br>
            <a:r>
              <a:rPr lang="sk-SK" sz="3200" b="1" dirty="0"/>
              <a:t>JPEG/JPG- </a:t>
            </a:r>
            <a:r>
              <a:rPr lang="sk-SK" sz="3200" dirty="0"/>
              <a:t>formát pre uchovávanie fotografií. </a:t>
            </a:r>
            <a:br>
              <a:rPr lang="sk-SK" sz="3200" dirty="0"/>
            </a:br>
            <a:r>
              <a:rPr lang="sk-SK" sz="3200" b="1" dirty="0"/>
              <a:t>GIF- </a:t>
            </a:r>
            <a:r>
              <a:rPr lang="sk-SK" sz="3200" dirty="0"/>
              <a:t>nie je vhodný pre ukladanie fotografií, ale pre menej farebné obrázky (môžu byť aj pohyblivé). </a:t>
            </a:r>
            <a:br>
              <a:rPr lang="sk-SK" sz="3200" dirty="0"/>
            </a:br>
            <a:r>
              <a:rPr lang="sk-SK" sz="3200" b="1" dirty="0"/>
              <a:t>PDF- </a:t>
            </a:r>
            <a:r>
              <a:rPr lang="sk-SK" sz="3200" dirty="0"/>
              <a:t>textový súbor, formát zabezpečuje, že dokument vyzerá rovnako na každom zariadení. </a:t>
            </a:r>
          </a:p>
        </p:txBody>
      </p:sp>
    </p:spTree>
    <p:extLst>
      <p:ext uri="{BB962C8B-B14F-4D97-AF65-F5344CB8AC3E}">
        <p14:creationId xmlns:p14="http://schemas.microsoft.com/office/powerpoint/2010/main" val="339845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1E2E27-1FAC-4E12-8BFD-89A663ED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je to komprimácia 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6A6982-597A-4E46-821F-42011696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5" y="1825624"/>
            <a:ext cx="11875478" cy="4833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- </a:t>
            </a:r>
            <a:r>
              <a:rPr lang="sk-SK" sz="4400" dirty="0"/>
              <a:t>kompresia, balenie, </a:t>
            </a:r>
            <a:r>
              <a:rPr lang="sk-SK" sz="4400" dirty="0" err="1"/>
              <a:t>zipovanie</a:t>
            </a:r>
            <a:r>
              <a:rPr lang="sk-SK" sz="4400" dirty="0"/>
              <a:t>, pakovanie...</a:t>
            </a:r>
            <a:br>
              <a:rPr lang="sk-SK" dirty="0"/>
            </a:br>
            <a:r>
              <a:rPr lang="sk-SK" dirty="0"/>
              <a:t>- </a:t>
            </a:r>
            <a:r>
              <a:rPr lang="sk-SK" sz="4000" b="1" dirty="0"/>
              <a:t>spôsob prekódovania súboru</a:t>
            </a:r>
            <a:r>
              <a:rPr lang="sk-SK" sz="4000" dirty="0"/>
              <a:t>, tak aby zaberal menej miesta na disku.</a:t>
            </a:r>
            <a:br>
              <a:rPr lang="sk-SK" sz="4000" dirty="0"/>
            </a:br>
            <a:r>
              <a:rPr lang="sk-SK" sz="4000" dirty="0"/>
              <a:t>Po skomprimovaní sa zmení aj prípona súboru,</a:t>
            </a:r>
            <a:r>
              <a:rPr lang="sk-SK" sz="4000" b="1" dirty="0"/>
              <a:t> komprimačné formáty:</a:t>
            </a:r>
            <a:r>
              <a:rPr lang="sk-SK" sz="4000" dirty="0"/>
              <a:t> ZIP, RAR. </a:t>
            </a:r>
            <a:br>
              <a:rPr lang="sk-SK" sz="4000" dirty="0"/>
            </a:br>
            <a:r>
              <a:rPr lang="sk-SK" sz="4000" dirty="0"/>
              <a:t>- ak chceme súbor upravovať musíme ho najskôr rozbaliť. </a:t>
            </a:r>
            <a:br>
              <a:rPr lang="sk-SK" sz="4000" dirty="0"/>
            </a:br>
            <a:r>
              <a:rPr lang="sk-SK" sz="4000" dirty="0"/>
              <a:t>Program na komprimovanie a rozbaľovanie: </a:t>
            </a:r>
            <a:r>
              <a:rPr lang="sk-SK" sz="4000" b="1" dirty="0"/>
              <a:t>WINRAR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63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28FBE6-EEF9-4814-BAF5-5F62779D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5"/>
            <a:ext cx="11336215" cy="1756752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zistím aký formát má súbor,        s ktorým idem pracovať?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907528-B908-4116-9A01-7F74C644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2571316"/>
            <a:ext cx="1145344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sk-SK" sz="3600" dirty="0"/>
              <a:t>Ešte skôr ako súbor otvoríme, klikneme naň pravým tlačidlom myši a zvolíme </a:t>
            </a:r>
            <a:r>
              <a:rPr lang="sk-SK" sz="3600" b="1" i="1" dirty="0"/>
              <a:t>Vlastnosti</a:t>
            </a:r>
            <a:r>
              <a:rPr lang="sk-SK" sz="3600" dirty="0"/>
              <a:t>. </a:t>
            </a:r>
          </a:p>
          <a:p>
            <a:pPr marL="0" indent="0" algn="just">
              <a:buNone/>
            </a:pPr>
            <a:endParaRPr lang="sk-SK" sz="3600" dirty="0"/>
          </a:p>
          <a:p>
            <a:pPr marL="0" indent="0" algn="just">
              <a:buNone/>
            </a:pPr>
            <a:r>
              <a:rPr lang="sk-SK" sz="3600" dirty="0"/>
              <a:t>V okne, ktoré sa nám otvorí vidíme nielen </a:t>
            </a:r>
            <a:r>
              <a:rPr lang="sk-SK" sz="3600" b="1" dirty="0"/>
              <a:t>typ súboru</a:t>
            </a:r>
            <a:r>
              <a:rPr lang="sk-SK" sz="3600" dirty="0"/>
              <a:t>, ale aj </a:t>
            </a:r>
            <a:r>
              <a:rPr lang="sk-SK" sz="3600" b="1" dirty="0"/>
              <a:t>kedy bol súbor vytvorený</a:t>
            </a:r>
            <a:r>
              <a:rPr lang="sk-SK" sz="3600" dirty="0"/>
              <a:t>, </a:t>
            </a:r>
            <a:r>
              <a:rPr lang="sk-SK" sz="3600" b="1" dirty="0"/>
              <a:t>dátum poslednej úpravy</a:t>
            </a:r>
            <a:r>
              <a:rPr lang="sk-SK" sz="3600" dirty="0"/>
              <a:t>, </a:t>
            </a:r>
            <a:r>
              <a:rPr lang="sk-SK" sz="3600" b="1" dirty="0"/>
              <a:t>koľko miesta zaberá na disku...</a:t>
            </a:r>
          </a:p>
          <a:p>
            <a:pPr marL="0" indent="0" algn="just">
              <a:buNone/>
            </a:pPr>
            <a:r>
              <a:rPr lang="sk-SK" sz="3600" dirty="0"/>
              <a:t> 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90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1CBDE28C-61F0-431A-A6CA-CB876139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2" y="247708"/>
            <a:ext cx="10808676" cy="65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215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208</Words>
  <Application>Microsoft Office PowerPoint</Application>
  <PresentationFormat>Širokouhlá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balíka Office</vt:lpstr>
      <vt:lpstr>Formáty súborov</vt:lpstr>
      <vt:lpstr>OBSAH</vt:lpstr>
      <vt:lpstr>Prezentácia programu PowerPoint</vt:lpstr>
      <vt:lpstr>Prezentácia programu PowerPoint</vt:lpstr>
      <vt:lpstr>Prezentácia programu PowerPoint</vt:lpstr>
      <vt:lpstr>Najčastejšie používané prípony</vt:lpstr>
      <vt:lpstr>Čo je to komprimácia ?</vt:lpstr>
      <vt:lpstr>Ako zistím aký formát má súbor,        s ktorým idem pracovať?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Formáty súborov</dc:title>
  <dc:creator>Slovenkaiová</dc:creator>
  <cp:lastModifiedBy>Slovenkaiová</cp:lastModifiedBy>
  <cp:revision>8</cp:revision>
  <dcterms:created xsi:type="dcterms:W3CDTF">2021-06-08T14:42:04Z</dcterms:created>
  <dcterms:modified xsi:type="dcterms:W3CDTF">2021-06-08T15:20:35Z</dcterms:modified>
</cp:coreProperties>
</file>