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9451D2-75AA-4612-A8E6-927FBE8F6133}" type="datetimeFigureOut">
              <a:rPr lang="sk-SK" smtClean="0"/>
              <a:pPr/>
              <a:t>7.1.2018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E1E8507-C842-43A6-9341-04837DA7A9A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Vypracoval: Branislav </a:t>
            </a:r>
            <a:r>
              <a:rPr lang="sk-SK" dirty="0" err="1" smtClean="0"/>
              <a:t>Benčič</a:t>
            </a:r>
            <a:endParaRPr lang="sk-SK" dirty="0" smtClean="0"/>
          </a:p>
          <a:p>
            <a:r>
              <a:rPr lang="sk-SK" dirty="0" smtClean="0"/>
              <a:t>Tematický celok: </a:t>
            </a:r>
            <a:r>
              <a:rPr lang="sk-SK" i="1" dirty="0" smtClean="0"/>
              <a:t>Postavenie jednotlivca v spoločnosti</a:t>
            </a:r>
          </a:p>
          <a:p>
            <a:r>
              <a:rPr lang="sk-SK" i="1" dirty="0" smtClean="0"/>
              <a:t>Pre 7. ročník ZŠ</a:t>
            </a:r>
          </a:p>
          <a:p>
            <a:r>
              <a:rPr lang="sk-SK" i="1" dirty="0" smtClean="0"/>
              <a:t>ZŠ s MŠ Kalinčiakova 12</a:t>
            </a:r>
          </a:p>
          <a:p>
            <a:endParaRPr lang="sk-SK" i="1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Každá ľudská bytosť je jedinečná osobnosť</a:t>
            </a:r>
            <a:endParaRPr lang="sk-SK" dirty="0"/>
          </a:p>
        </p:txBody>
      </p:sp>
      <p:pic>
        <p:nvPicPr>
          <p:cNvPr id="4" name="Obrázok 3" descr="psychologi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Doteraz ste sa stretávali s pojmom osobnosť vtedy, keď sa ním označoval nejaký významný človek...ale </a:t>
            </a:r>
            <a:r>
              <a:rPr lang="sk-SK" b="1" dirty="0" smtClean="0">
                <a:solidFill>
                  <a:srgbClr val="FFC000"/>
                </a:solidFill>
              </a:rPr>
              <a:t>z pohľadu psychológie je osobnosťou každý </a:t>
            </a:r>
            <a:r>
              <a:rPr lang="sk-SK" dirty="0" smtClean="0">
                <a:solidFill>
                  <a:srgbClr val="FFC000"/>
                </a:solidFill>
              </a:rPr>
              <a:t>človek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Osobnosť človeka</a:t>
            </a:r>
            <a:endParaRPr lang="sk-SK" dirty="0"/>
          </a:p>
        </p:txBody>
      </p:sp>
      <p:pic>
        <p:nvPicPr>
          <p:cNvPr id="4" name="Obrázok 3" descr="psychologi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8728" cy="1171575"/>
          </a:xfrm>
          <a:prstGeom prst="rect">
            <a:avLst/>
          </a:prstGeom>
        </p:spPr>
      </p:pic>
      <p:pic>
        <p:nvPicPr>
          <p:cNvPr id="5" name="Obrázok 4" descr="futbalist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9" y="4857760"/>
            <a:ext cx="1714481" cy="17144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43512"/>
            <a:ext cx="1714480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1571604" y="3214686"/>
            <a:ext cx="652954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každom z nás sú jedinečným a neopakovateľným spôsobom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repojené </a:t>
            </a:r>
            <a:r>
              <a:rPr lang="sk-SK" b="1" dirty="0" smtClean="0">
                <a:solidFill>
                  <a:srgbClr val="FFC000"/>
                </a:solidFill>
              </a:rPr>
              <a:t>duševné (vnútorné) </a:t>
            </a:r>
            <a:r>
              <a:rPr lang="sk-SK" dirty="0" smtClean="0"/>
              <a:t>a </a:t>
            </a:r>
            <a:r>
              <a:rPr lang="sk-SK" b="1" dirty="0" smtClean="0">
                <a:solidFill>
                  <a:srgbClr val="FFC000"/>
                </a:solidFill>
              </a:rPr>
              <a:t>telesné (vonkajšie) činitele </a:t>
            </a:r>
            <a:endParaRPr lang="sk-SK" b="1" dirty="0">
              <a:solidFill>
                <a:srgbClr val="FFC000"/>
              </a:solidFill>
            </a:endParaRPr>
          </a:p>
        </p:txBody>
      </p:sp>
      <p:pic>
        <p:nvPicPr>
          <p:cNvPr id="8" name="Obrázok 7" descr="vykricnik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2786058"/>
            <a:ext cx="495300" cy="103822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2500298" y="4071942"/>
            <a:ext cx="499656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Ktoré ovplyvňujú naše správanie a konanie viac?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onkajšie alebo vnútorné činitele?</a:t>
            </a:r>
            <a:endParaRPr lang="sk-SK" dirty="0"/>
          </a:p>
        </p:txBody>
      </p:sp>
      <p:pic>
        <p:nvPicPr>
          <p:cNvPr id="10" name="Obrázok 9" descr="otaz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42" y="4000504"/>
            <a:ext cx="857248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Každý </a:t>
            </a:r>
            <a:r>
              <a:rPr lang="sk-SK" b="1" dirty="0" smtClean="0">
                <a:solidFill>
                  <a:srgbClr val="FFC000"/>
                </a:solidFill>
              </a:rPr>
              <a:t>človek má množstvo vlastností </a:t>
            </a:r>
            <a:r>
              <a:rPr lang="sk-SK" dirty="0" smtClean="0"/>
              <a:t>– </a:t>
            </a:r>
            <a:r>
              <a:rPr lang="sk-SK" b="1" dirty="0" smtClean="0">
                <a:solidFill>
                  <a:srgbClr val="FFC000"/>
                </a:solidFill>
              </a:rPr>
              <a:t>znakov osobnosti </a:t>
            </a:r>
            <a:r>
              <a:rPr lang="sk-SK" dirty="0" smtClean="0"/>
              <a:t>=&gt; ľudia sa navzájom od seba odlišujú svojím </a:t>
            </a:r>
            <a:r>
              <a:rPr lang="sk-SK" u="sng" dirty="0" smtClean="0"/>
              <a:t>charakterom, temperamentom, schopnosťami, inteligenciou, vzhľadom</a:t>
            </a:r>
            <a:r>
              <a:rPr lang="sk-SK" dirty="0" smtClean="0"/>
              <a:t> a pod. 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Každý sme iná osobnosť</a:t>
            </a:r>
            <a:endParaRPr lang="sk-SK" dirty="0"/>
          </a:p>
        </p:txBody>
      </p:sp>
      <p:pic>
        <p:nvPicPr>
          <p:cNvPr id="4" name="Obrázok 3" descr="kamarat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4925"/>
            <a:ext cx="2619375" cy="17430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00034" y="3929066"/>
            <a:ext cx="364035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Povahové črty človeka = </a:t>
            </a:r>
            <a:r>
              <a:rPr lang="sk-SK" b="1" dirty="0" smtClean="0">
                <a:solidFill>
                  <a:srgbClr val="FFFFFF"/>
                </a:solidFill>
              </a:rPr>
              <a:t>charakter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357554" y="6143644"/>
            <a:ext cx="4038029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Schopnosť = danosť človeka vykonávať </a:t>
            </a:r>
          </a:p>
          <a:p>
            <a:pPr algn="ctr"/>
            <a:r>
              <a:rPr lang="sk-SK" dirty="0"/>
              <a:t>u</a:t>
            </a:r>
            <a:r>
              <a:rPr lang="sk-SK" dirty="0" smtClean="0"/>
              <a:t>rčitú činnosť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071802" y="5572140"/>
            <a:ext cx="106901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Nadanie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00562" y="5572140"/>
            <a:ext cx="8637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Talent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786446" y="5572140"/>
            <a:ext cx="114242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Genialita </a:t>
            </a:r>
            <a:endParaRPr lang="sk-SK" dirty="0"/>
          </a:p>
        </p:txBody>
      </p:sp>
      <p:cxnSp>
        <p:nvCxnSpPr>
          <p:cNvPr id="11" name="Rovná spojnica 10"/>
          <p:cNvCxnSpPr>
            <a:stCxn id="7" idx="3"/>
            <a:endCxn id="8" idx="1"/>
          </p:cNvCxnSpPr>
          <p:nvPr/>
        </p:nvCxnSpPr>
        <p:spPr>
          <a:xfrm>
            <a:off x="4140813" y="5756806"/>
            <a:ext cx="359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stCxn id="8" idx="3"/>
            <a:endCxn id="9" idx="1"/>
          </p:cNvCxnSpPr>
          <p:nvPr/>
        </p:nvCxnSpPr>
        <p:spPr>
          <a:xfrm>
            <a:off x="5364325" y="5756806"/>
            <a:ext cx="4221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rot="10800000">
            <a:off x="3428992" y="592933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>
            <a:endCxn id="8" idx="2"/>
          </p:cNvCxnSpPr>
          <p:nvPr/>
        </p:nvCxnSpPr>
        <p:spPr>
          <a:xfrm rot="5400000" flipH="1" flipV="1">
            <a:off x="4829731" y="5969493"/>
            <a:ext cx="130734" cy="7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rot="5400000" flipH="1" flipV="1">
            <a:off x="6107917" y="596504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6072198" y="3857628"/>
            <a:ext cx="246881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Vzhľad = výzor človeka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3286116" y="4643446"/>
            <a:ext cx="549368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Inteligencia =  schopnosť učiť sa, riešiť nové problémy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Existuje mnoho typov delení osobností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My si vysvetlíme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delenie podľa temperamentu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Čo je to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temperament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Znak osobnosti človeka prejavujúci sa v správaní a konaní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Podľa temperamentu rozoznávame 4 typy osobnosti: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Sangvinig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- primerané reakcie, optimizmus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Cholerik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ťažko sa ovláda, výbuchy hnevu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Melancholik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hlboké prežívanie zážitkov, pesimizmus, smútok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Flegmatik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navonok ľahostajný, citovo stabilný, avšak pasívny, niekedy chýbajú životné ciele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Hippokratovo delenie osobnosti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Osobnosť</a:t>
            </a:r>
            <a:r>
              <a:rPr lang="sk-SK" dirty="0" smtClean="0"/>
              <a:t> človeka </a:t>
            </a:r>
            <a:r>
              <a:rPr lang="sk-SK" b="1" dirty="0" smtClean="0">
                <a:solidFill>
                  <a:srgbClr val="FFC000"/>
                </a:solidFill>
              </a:rPr>
              <a:t>sa vyvíja od narodenia až po smrť</a:t>
            </a:r>
          </a:p>
          <a:p>
            <a:r>
              <a:rPr lang="sk-SK" b="1" dirty="0" smtClean="0">
                <a:solidFill>
                  <a:srgbClr val="FFFFFF"/>
                </a:solidFill>
              </a:rPr>
              <a:t>Medzi hlavné činitele vývinu patrí:</a:t>
            </a:r>
          </a:p>
          <a:p>
            <a:pPr marL="514350" indent="-514350">
              <a:buFont typeface="+mj-lt"/>
              <a:buAutoNum type="arabicParenR"/>
            </a:pPr>
            <a:r>
              <a:rPr lang="sk-SK" b="1" dirty="0" smtClean="0">
                <a:solidFill>
                  <a:srgbClr val="FFFFFF"/>
                </a:solidFill>
              </a:rPr>
              <a:t>Dedičnosť  (genetika)/vnútorný činiteľ/</a:t>
            </a:r>
          </a:p>
          <a:p>
            <a:pPr marL="514350" indent="-514350">
              <a:buFont typeface="+mj-lt"/>
              <a:buAutoNum type="arabicParenR"/>
            </a:pPr>
            <a:r>
              <a:rPr lang="sk-SK" b="1" dirty="0" smtClean="0">
                <a:solidFill>
                  <a:srgbClr val="FFFFFF"/>
                </a:solidFill>
              </a:rPr>
              <a:t>Výchova /vonkajší činiteľ/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0012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Dedičnosť a výchova</a:t>
            </a:r>
            <a:endParaRPr lang="sk-SK" dirty="0"/>
          </a:p>
        </p:txBody>
      </p:sp>
      <p:pic>
        <p:nvPicPr>
          <p:cNvPr id="4" name="Obrázok 3" descr="futbalis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074"/>
            <a:ext cx="1428728" cy="178592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071670" y="4714884"/>
            <a:ext cx="4957255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Otázkou však ostáva, či je osobnosť človeka viac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ýsledkom výchovy alebo dedičnosti </a:t>
            </a:r>
          </a:p>
          <a:p>
            <a:pPr algn="ctr"/>
            <a:r>
              <a:rPr lang="sk-SK" dirty="0" smtClean="0"/>
              <a:t>=&gt; názory sa rôznia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000760" y="3500438"/>
            <a:ext cx="2862963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Prenos vlastností  predkov</a:t>
            </a:r>
          </a:p>
          <a:p>
            <a:pPr algn="ctr"/>
            <a:r>
              <a:rPr lang="sk-SK" dirty="0" smtClean="0"/>
              <a:t>na potomkov  = </a:t>
            </a:r>
            <a:r>
              <a:rPr lang="sk-SK" b="1" dirty="0" smtClean="0"/>
              <a:t>dedičnosť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441</TotalTime>
  <Words>279</Words>
  <Application>Microsoft Office PowerPoint</Application>
  <PresentationFormat>Prezentácia na obrazovke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Papier</vt:lpstr>
      <vt:lpstr>Každá ľudská bytosť je jedinečná osobnosť</vt:lpstr>
      <vt:lpstr>Osobnosť človeka</vt:lpstr>
      <vt:lpstr>Každý sme iná osobnosť</vt:lpstr>
      <vt:lpstr>Hippokratovo delenie osobnosti</vt:lpstr>
      <vt:lpstr>Dedičnosť a výchova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Každá ľudská bytosť je jedinečná osobnosť</dc:title>
  <dc:creator>Valued Acer Customer</dc:creator>
  <cp:lastModifiedBy>hp</cp:lastModifiedBy>
  <cp:revision>32</cp:revision>
  <dcterms:created xsi:type="dcterms:W3CDTF">2013-02-06T18:17:20Z</dcterms:created>
  <dcterms:modified xsi:type="dcterms:W3CDTF">2018-01-07T08:37:45Z</dcterms:modified>
</cp:coreProperties>
</file>