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9"/>
  </p:notesMasterIdLst>
  <p:sldIdLst>
    <p:sldId id="256" r:id="rId2"/>
    <p:sldId id="259" r:id="rId3"/>
    <p:sldId id="304" r:id="rId4"/>
    <p:sldId id="305" r:id="rId5"/>
    <p:sldId id="306" r:id="rId6"/>
    <p:sldId id="307" r:id="rId7"/>
    <p:sldId id="308" r:id="rId8"/>
  </p:sldIdLst>
  <p:sldSz cx="9144000" cy="5143500" type="screen16x9"/>
  <p:notesSz cx="6858000" cy="9144000"/>
  <p:embeddedFontLst>
    <p:embeddedFont>
      <p:font typeface="Fredoka One" panose="02000000000000000000" pitchFamily="2" charset="0"/>
      <p:regular r:id="rId10"/>
    </p:embeddedFont>
    <p:embeddedFont>
      <p:font typeface="Red Hat Text"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27D7BF-71F3-4C21-B1D6-2527CB8D5982}">
  <a:tblStyle styleId="{CB27D7BF-71F3-4C21-B1D6-2527CB8D59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d17d0991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d17d0991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ce65291a3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ce65291a3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a:xfrm>
            <a:off x="381000" y="685800"/>
            <a:ext cx="6096000" cy="3429000"/>
          </a:xfrm>
        </p:spPr>
      </p:sp>
      <p:sp>
        <p:nvSpPr>
          <p:cNvPr id="3" name="Zástupný objekt pre poznámky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280983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a:xfrm>
            <a:off x="381000" y="685800"/>
            <a:ext cx="6096000" cy="3429000"/>
          </a:xfrm>
        </p:spPr>
      </p:sp>
      <p:sp>
        <p:nvSpPr>
          <p:cNvPr id="3" name="Zástupný objekt pre poznámky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3427394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a:xfrm>
            <a:off x="381000" y="685800"/>
            <a:ext cx="6096000" cy="3429000"/>
          </a:xfrm>
        </p:spPr>
      </p:sp>
      <p:sp>
        <p:nvSpPr>
          <p:cNvPr id="3" name="Zástupný objekt pre poznámky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56288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a:xfrm>
            <a:off x="381000" y="685800"/>
            <a:ext cx="6096000" cy="3429000"/>
          </a:xfrm>
        </p:spPr>
      </p:sp>
      <p:sp>
        <p:nvSpPr>
          <p:cNvPr id="3" name="Zástupný objekt pre poznámky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77281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86777" y="3072548"/>
            <a:ext cx="588125" cy="1530597"/>
            <a:chOff x="3457750" y="2714825"/>
            <a:chExt cx="373650" cy="972425"/>
          </a:xfrm>
        </p:grpSpPr>
        <p:sp>
          <p:nvSpPr>
            <p:cNvPr id="10" name="Google Shape;10;p2"/>
            <p:cNvSpPr/>
            <p:nvPr/>
          </p:nvSpPr>
          <p:spPr>
            <a:xfrm>
              <a:off x="3498875" y="2893625"/>
              <a:ext cx="25" cy="784800"/>
            </a:xfrm>
            <a:custGeom>
              <a:avLst/>
              <a:gdLst/>
              <a:ahLst/>
              <a:cxnLst/>
              <a:rect l="l" t="t" r="r" b="b"/>
              <a:pathLst>
                <a:path w="1" h="31392" fill="none" extrusionOk="0">
                  <a:moveTo>
                    <a:pt x="0" y="0"/>
                  </a:moveTo>
                  <a:lnTo>
                    <a:pt x="0" y="31391"/>
                  </a:lnTo>
                </a:path>
              </a:pathLst>
            </a:custGeom>
            <a:noFill/>
            <a:ln w="19050" cap="flat" cmpd="sng">
              <a:solidFill>
                <a:srgbClr val="BEBDFB"/>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49650" y="3159075"/>
              <a:ext cx="92450" cy="528175"/>
            </a:xfrm>
            <a:custGeom>
              <a:avLst/>
              <a:gdLst/>
              <a:ahLst/>
              <a:cxnLst/>
              <a:rect l="l" t="t" r="r" b="b"/>
              <a:pathLst>
                <a:path w="3698" h="21127" fill="none" extrusionOk="0">
                  <a:moveTo>
                    <a:pt x="3698" y="0"/>
                  </a:moveTo>
                  <a:lnTo>
                    <a:pt x="3698" y="0"/>
                  </a:lnTo>
                  <a:cubicBezTo>
                    <a:pt x="1325" y="2363"/>
                    <a:pt x="0" y="5585"/>
                    <a:pt x="0" y="8930"/>
                  </a:cubicBezTo>
                  <a:lnTo>
                    <a:pt x="0" y="21126"/>
                  </a:lnTo>
                </a:path>
              </a:pathLst>
            </a:custGeom>
            <a:noFill/>
            <a:ln w="19050" cap="flat" cmpd="sng">
              <a:solidFill>
                <a:srgbClr val="BEBDFB"/>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457750" y="2714825"/>
              <a:ext cx="81975" cy="288925"/>
            </a:xfrm>
            <a:custGeom>
              <a:avLst/>
              <a:gdLst/>
              <a:ahLst/>
              <a:cxnLst/>
              <a:rect l="l" t="t" r="r" b="b"/>
              <a:pathLst>
                <a:path w="3279" h="11557" extrusionOk="0">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4625" y="2974875"/>
              <a:ext cx="236775" cy="228525"/>
            </a:xfrm>
            <a:custGeom>
              <a:avLst/>
              <a:gdLst/>
              <a:ahLst/>
              <a:cxnLst/>
              <a:rect l="l" t="t" r="r" b="b"/>
              <a:pathLst>
                <a:path w="9471" h="9141" extrusionOk="0">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5400000">
            <a:off x="1653478" y="384068"/>
            <a:ext cx="1651070" cy="1651662"/>
            <a:chOff x="1425475" y="2707650"/>
            <a:chExt cx="766300" cy="766575"/>
          </a:xfrm>
        </p:grpSpPr>
        <p:sp>
          <p:nvSpPr>
            <p:cNvPr id="15" name="Google Shape;15;p2"/>
            <p:cNvSpPr/>
            <p:nvPr/>
          </p:nvSpPr>
          <p:spPr>
            <a:xfrm>
              <a:off x="1471275" y="2753725"/>
              <a:ext cx="541150" cy="541125"/>
            </a:xfrm>
            <a:custGeom>
              <a:avLst/>
              <a:gdLst/>
              <a:ahLst/>
              <a:cxnLst/>
              <a:rect l="l" t="t" r="r" b="b"/>
              <a:pathLst>
                <a:path w="21646" h="21645" extrusionOk="0">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99425" y="2781875"/>
              <a:ext cx="554925" cy="554925"/>
            </a:xfrm>
            <a:custGeom>
              <a:avLst/>
              <a:gdLst/>
              <a:ahLst/>
              <a:cxnLst/>
              <a:rect l="l" t="t" r="r" b="b"/>
              <a:pathLst>
                <a:path w="22197" h="22197" extrusionOk="0">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32525" y="2814975"/>
              <a:ext cx="559075" cy="558800"/>
            </a:xfrm>
            <a:custGeom>
              <a:avLst/>
              <a:gdLst/>
              <a:ahLst/>
              <a:cxnLst/>
              <a:rect l="l" t="t" r="r" b="b"/>
              <a:pathLst>
                <a:path w="22363" h="22352" extrusionOk="0">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70625" y="2853050"/>
              <a:ext cx="553000" cy="553025"/>
            </a:xfrm>
            <a:custGeom>
              <a:avLst/>
              <a:gdLst/>
              <a:ahLst/>
              <a:cxnLst/>
              <a:rect l="l" t="t" r="r" b="b"/>
              <a:pathLst>
                <a:path w="22120" h="22121" extrusionOk="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32650" y="2715100"/>
              <a:ext cx="479050" cy="479050"/>
            </a:xfrm>
            <a:custGeom>
              <a:avLst/>
              <a:gdLst/>
              <a:ahLst/>
              <a:cxnLst/>
              <a:rect l="l" t="t" r="r" b="b"/>
              <a:pathLst>
                <a:path w="19162" h="19162" extrusionOk="0">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48650" y="2731100"/>
              <a:ext cx="516575" cy="516300"/>
            </a:xfrm>
            <a:custGeom>
              <a:avLst/>
              <a:gdLst/>
              <a:ahLst/>
              <a:cxnLst/>
              <a:rect l="l" t="t" r="r" b="b"/>
              <a:pathLst>
                <a:path w="20663" h="20652" extrusionOk="0">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25475" y="2707650"/>
              <a:ext cx="425525" cy="425775"/>
            </a:xfrm>
            <a:custGeom>
              <a:avLst/>
              <a:gdLst/>
              <a:ahLst/>
              <a:cxnLst/>
              <a:rect l="l" t="t" r="r" b="b"/>
              <a:pathLst>
                <a:path w="17021" h="17031" extrusionOk="0">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62225" y="2944400"/>
              <a:ext cx="509950" cy="510225"/>
            </a:xfrm>
            <a:custGeom>
              <a:avLst/>
              <a:gdLst/>
              <a:ahLst/>
              <a:cxnLst/>
              <a:rect l="l" t="t" r="r" b="b"/>
              <a:pathLst>
                <a:path w="20398" h="20409" extrusionOk="0">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950575" y="3233025"/>
              <a:ext cx="214150" cy="213875"/>
            </a:xfrm>
            <a:custGeom>
              <a:avLst/>
              <a:gdLst/>
              <a:ahLst/>
              <a:cxnLst/>
              <a:rect l="l" t="t" r="r" b="b"/>
              <a:pathLst>
                <a:path w="8566" h="8555" extrusionOk="0">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26300" y="2708750"/>
              <a:ext cx="353500" cy="353225"/>
            </a:xfrm>
            <a:custGeom>
              <a:avLst/>
              <a:gdLst/>
              <a:ahLst/>
              <a:cxnLst/>
              <a:rect l="l" t="t" r="r" b="b"/>
              <a:pathLst>
                <a:path w="14140" h="14129" extrusionOk="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444225" y="2726400"/>
              <a:ext cx="245075" cy="245350"/>
            </a:xfrm>
            <a:custGeom>
              <a:avLst/>
              <a:gdLst/>
              <a:ahLst/>
              <a:cxnLst/>
              <a:rect l="l" t="t" r="r" b="b"/>
              <a:pathLst>
                <a:path w="9803" h="9814" extrusionOk="0">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79500" y="3061675"/>
              <a:ext cx="412275" cy="412550"/>
            </a:xfrm>
            <a:custGeom>
              <a:avLst/>
              <a:gdLst/>
              <a:ahLst/>
              <a:cxnLst/>
              <a:rect l="l" t="t" r="r" b="b"/>
              <a:pathLst>
                <a:path w="16491" h="16502" extrusionOk="0">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53450" y="3135900"/>
              <a:ext cx="335850" cy="335825"/>
            </a:xfrm>
            <a:custGeom>
              <a:avLst/>
              <a:gdLst/>
              <a:ahLst/>
              <a:cxnLst/>
              <a:rect l="l" t="t" r="r" b="b"/>
              <a:pathLst>
                <a:path w="13434" h="13433" extrusionOk="0">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16875" y="2999025"/>
              <a:ext cx="469650" cy="469950"/>
            </a:xfrm>
            <a:custGeom>
              <a:avLst/>
              <a:gdLst/>
              <a:ahLst/>
              <a:cxnLst/>
              <a:rect l="l" t="t" r="r" b="b"/>
              <a:pathLst>
                <a:path w="18786" h="18798" extrusionOk="0">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613650" y="2896100"/>
              <a:ext cx="537275" cy="537000"/>
            </a:xfrm>
            <a:custGeom>
              <a:avLst/>
              <a:gdLst/>
              <a:ahLst/>
              <a:cxnLst/>
              <a:rect l="l" t="t" r="r" b="b"/>
              <a:pathLst>
                <a:path w="21491" h="21480" extrusionOk="0">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313325" y="700275"/>
            <a:ext cx="3267300" cy="3267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54003" y="1024083"/>
            <a:ext cx="523277" cy="519768"/>
            <a:chOff x="4822550" y="1805400"/>
            <a:chExt cx="176075" cy="174900"/>
          </a:xfrm>
        </p:grpSpPr>
        <p:sp>
          <p:nvSpPr>
            <p:cNvPr id="32" name="Google Shape;32;p2"/>
            <p:cNvSpPr/>
            <p:nvPr/>
          </p:nvSpPr>
          <p:spPr>
            <a:xfrm>
              <a:off x="4863200" y="1891475"/>
              <a:ext cx="53250" cy="69150"/>
            </a:xfrm>
            <a:custGeom>
              <a:avLst/>
              <a:gdLst/>
              <a:ahLst/>
              <a:cxnLst/>
              <a:rect l="l" t="t" r="r" b="b"/>
              <a:pathLst>
                <a:path w="2130" h="2766" extrusionOk="0">
                  <a:moveTo>
                    <a:pt x="2031" y="0"/>
                  </a:moveTo>
                  <a:cubicBezTo>
                    <a:pt x="2012" y="0"/>
                    <a:pt x="1992" y="6"/>
                    <a:pt x="1972" y="20"/>
                  </a:cubicBezTo>
                  <a:cubicBezTo>
                    <a:pt x="1752" y="164"/>
                    <a:pt x="1597" y="418"/>
                    <a:pt x="1454" y="616"/>
                  </a:cubicBezTo>
                  <a:cubicBezTo>
                    <a:pt x="1288" y="848"/>
                    <a:pt x="1122" y="1069"/>
                    <a:pt x="968" y="1301"/>
                  </a:cubicBezTo>
                  <a:cubicBezTo>
                    <a:pt x="659" y="1753"/>
                    <a:pt x="350" y="2206"/>
                    <a:pt x="41" y="2647"/>
                  </a:cubicBezTo>
                  <a:cubicBezTo>
                    <a:pt x="1" y="2703"/>
                    <a:pt x="48" y="2765"/>
                    <a:pt x="98" y="2765"/>
                  </a:cubicBezTo>
                  <a:cubicBezTo>
                    <a:pt x="117" y="2765"/>
                    <a:pt x="136" y="2757"/>
                    <a:pt x="151" y="2736"/>
                  </a:cubicBezTo>
                  <a:cubicBezTo>
                    <a:pt x="493" y="2305"/>
                    <a:pt x="836" y="1875"/>
                    <a:pt x="1178" y="1455"/>
                  </a:cubicBezTo>
                  <a:cubicBezTo>
                    <a:pt x="1343" y="1245"/>
                    <a:pt x="1509" y="1025"/>
                    <a:pt x="1674" y="815"/>
                  </a:cubicBezTo>
                  <a:cubicBezTo>
                    <a:pt x="1829" y="605"/>
                    <a:pt x="2028" y="373"/>
                    <a:pt x="2105" y="120"/>
                  </a:cubicBezTo>
                  <a:cubicBezTo>
                    <a:pt x="2130" y="54"/>
                    <a:pt x="2087" y="0"/>
                    <a:pt x="2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903400" y="1894675"/>
              <a:ext cx="86100" cy="7650"/>
            </a:xfrm>
            <a:custGeom>
              <a:avLst/>
              <a:gdLst/>
              <a:ahLst/>
              <a:cxnLst/>
              <a:rect l="l" t="t" r="r" b="b"/>
              <a:pathLst>
                <a:path w="3444" h="306" extrusionOk="0">
                  <a:moveTo>
                    <a:pt x="2831" y="0"/>
                  </a:moveTo>
                  <a:cubicBezTo>
                    <a:pt x="2740" y="0"/>
                    <a:pt x="2649" y="3"/>
                    <a:pt x="2561" y="3"/>
                  </a:cubicBezTo>
                  <a:cubicBezTo>
                    <a:pt x="2285" y="3"/>
                    <a:pt x="2009" y="14"/>
                    <a:pt x="1733" y="25"/>
                  </a:cubicBezTo>
                  <a:cubicBezTo>
                    <a:pt x="1181" y="47"/>
                    <a:pt x="640" y="69"/>
                    <a:pt x="88" y="80"/>
                  </a:cubicBezTo>
                  <a:cubicBezTo>
                    <a:pt x="0" y="91"/>
                    <a:pt x="0" y="223"/>
                    <a:pt x="88" y="223"/>
                  </a:cubicBezTo>
                  <a:cubicBezTo>
                    <a:pt x="640" y="245"/>
                    <a:pt x="1181" y="268"/>
                    <a:pt x="1733" y="290"/>
                  </a:cubicBezTo>
                  <a:cubicBezTo>
                    <a:pt x="2009" y="290"/>
                    <a:pt x="2274" y="301"/>
                    <a:pt x="2539" y="301"/>
                  </a:cubicBezTo>
                  <a:cubicBezTo>
                    <a:pt x="2645" y="301"/>
                    <a:pt x="2756" y="306"/>
                    <a:pt x="2868" y="306"/>
                  </a:cubicBezTo>
                  <a:cubicBezTo>
                    <a:pt x="3035" y="306"/>
                    <a:pt x="3203" y="294"/>
                    <a:pt x="3356" y="234"/>
                  </a:cubicBezTo>
                  <a:cubicBezTo>
                    <a:pt x="3444" y="212"/>
                    <a:pt x="3444" y="102"/>
                    <a:pt x="3356" y="69"/>
                  </a:cubicBezTo>
                  <a:cubicBezTo>
                    <a:pt x="3194" y="10"/>
                    <a:pt x="3012" y="0"/>
                    <a:pt x="2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822550" y="1836375"/>
              <a:ext cx="96850" cy="62725"/>
            </a:xfrm>
            <a:custGeom>
              <a:avLst/>
              <a:gdLst/>
              <a:ahLst/>
              <a:cxnLst/>
              <a:rect l="l" t="t" r="r" b="b"/>
              <a:pathLst>
                <a:path w="3874" h="2509" extrusionOk="0">
                  <a:moveTo>
                    <a:pt x="948" y="1"/>
                  </a:moveTo>
                  <a:cubicBezTo>
                    <a:pt x="653" y="1"/>
                    <a:pt x="364" y="162"/>
                    <a:pt x="210" y="447"/>
                  </a:cubicBezTo>
                  <a:cubicBezTo>
                    <a:pt x="0" y="856"/>
                    <a:pt x="155" y="1352"/>
                    <a:pt x="563" y="1562"/>
                  </a:cubicBezTo>
                  <a:cubicBezTo>
                    <a:pt x="685" y="1627"/>
                    <a:pt x="816" y="1658"/>
                    <a:pt x="945" y="1658"/>
                  </a:cubicBezTo>
                  <a:cubicBezTo>
                    <a:pt x="1166" y="1658"/>
                    <a:pt x="1381" y="1568"/>
                    <a:pt x="1534" y="1408"/>
                  </a:cubicBezTo>
                  <a:lnTo>
                    <a:pt x="1601" y="1441"/>
                  </a:lnTo>
                  <a:cubicBezTo>
                    <a:pt x="1832" y="1562"/>
                    <a:pt x="2075" y="1683"/>
                    <a:pt x="2307" y="1794"/>
                  </a:cubicBezTo>
                  <a:cubicBezTo>
                    <a:pt x="2782" y="2026"/>
                    <a:pt x="3234" y="2268"/>
                    <a:pt x="3698" y="2500"/>
                  </a:cubicBezTo>
                  <a:cubicBezTo>
                    <a:pt x="3711" y="2506"/>
                    <a:pt x="3724" y="2508"/>
                    <a:pt x="3736" y="2508"/>
                  </a:cubicBezTo>
                  <a:cubicBezTo>
                    <a:pt x="3824" y="2508"/>
                    <a:pt x="3873" y="2383"/>
                    <a:pt x="3786" y="2335"/>
                  </a:cubicBezTo>
                  <a:cubicBezTo>
                    <a:pt x="3333" y="2081"/>
                    <a:pt x="2870" y="1838"/>
                    <a:pt x="2417" y="1584"/>
                  </a:cubicBezTo>
                  <a:cubicBezTo>
                    <a:pt x="2197" y="1463"/>
                    <a:pt x="1965" y="1341"/>
                    <a:pt x="1744" y="1220"/>
                  </a:cubicBezTo>
                  <a:cubicBezTo>
                    <a:pt x="1722" y="1209"/>
                    <a:pt x="1700" y="1198"/>
                    <a:pt x="1689" y="1198"/>
                  </a:cubicBezTo>
                  <a:cubicBezTo>
                    <a:pt x="1888" y="789"/>
                    <a:pt x="1722" y="304"/>
                    <a:pt x="1325" y="94"/>
                  </a:cubicBezTo>
                  <a:cubicBezTo>
                    <a:pt x="1205" y="31"/>
                    <a:pt x="10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899800" y="1819900"/>
              <a:ext cx="15075" cy="77950"/>
            </a:xfrm>
            <a:custGeom>
              <a:avLst/>
              <a:gdLst/>
              <a:ahLst/>
              <a:cxnLst/>
              <a:rect l="l" t="t" r="r" b="b"/>
              <a:pathLst>
                <a:path w="603" h="3118" extrusionOk="0">
                  <a:moveTo>
                    <a:pt x="136" y="0"/>
                  </a:moveTo>
                  <a:cubicBezTo>
                    <a:pt x="68" y="0"/>
                    <a:pt x="1" y="51"/>
                    <a:pt x="1" y="146"/>
                  </a:cubicBezTo>
                  <a:cubicBezTo>
                    <a:pt x="23" y="632"/>
                    <a:pt x="111" y="1117"/>
                    <a:pt x="177" y="1592"/>
                  </a:cubicBezTo>
                  <a:cubicBezTo>
                    <a:pt x="243" y="2078"/>
                    <a:pt x="321" y="2552"/>
                    <a:pt x="398" y="3038"/>
                  </a:cubicBezTo>
                  <a:cubicBezTo>
                    <a:pt x="403" y="3092"/>
                    <a:pt x="445" y="3118"/>
                    <a:pt x="489" y="3118"/>
                  </a:cubicBezTo>
                  <a:cubicBezTo>
                    <a:pt x="545" y="3118"/>
                    <a:pt x="603" y="3078"/>
                    <a:pt x="597" y="3005"/>
                  </a:cubicBezTo>
                  <a:cubicBezTo>
                    <a:pt x="541" y="2530"/>
                    <a:pt x="508" y="2044"/>
                    <a:pt x="464" y="1559"/>
                  </a:cubicBezTo>
                  <a:cubicBezTo>
                    <a:pt x="409" y="1073"/>
                    <a:pt x="376" y="587"/>
                    <a:pt x="266" y="113"/>
                  </a:cubicBezTo>
                  <a:cubicBezTo>
                    <a:pt x="250" y="37"/>
                    <a:pt x="193" y="0"/>
                    <a:pt x="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86825" y="1875450"/>
              <a:ext cx="49700" cy="43450"/>
            </a:xfrm>
            <a:custGeom>
              <a:avLst/>
              <a:gdLst/>
              <a:ahLst/>
              <a:cxnLst/>
              <a:rect l="l" t="t" r="r" b="b"/>
              <a:pathLst>
                <a:path w="1988" h="1738" extrusionOk="0">
                  <a:moveTo>
                    <a:pt x="1000" y="0"/>
                  </a:moveTo>
                  <a:cubicBezTo>
                    <a:pt x="687" y="0"/>
                    <a:pt x="387" y="170"/>
                    <a:pt x="233" y="463"/>
                  </a:cubicBezTo>
                  <a:cubicBezTo>
                    <a:pt x="1" y="893"/>
                    <a:pt x="166" y="1412"/>
                    <a:pt x="597" y="1633"/>
                  </a:cubicBezTo>
                  <a:cubicBezTo>
                    <a:pt x="726" y="1704"/>
                    <a:pt x="865" y="1738"/>
                    <a:pt x="1003" y="1738"/>
                  </a:cubicBezTo>
                  <a:cubicBezTo>
                    <a:pt x="1313" y="1738"/>
                    <a:pt x="1614" y="1566"/>
                    <a:pt x="1767" y="1268"/>
                  </a:cubicBezTo>
                  <a:cubicBezTo>
                    <a:pt x="1988" y="849"/>
                    <a:pt x="1822" y="319"/>
                    <a:pt x="1403" y="98"/>
                  </a:cubicBezTo>
                  <a:cubicBezTo>
                    <a:pt x="1273" y="32"/>
                    <a:pt x="1135" y="0"/>
                    <a:pt x="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880500" y="1805400"/>
              <a:ext cx="41950" cy="36775"/>
            </a:xfrm>
            <a:custGeom>
              <a:avLst/>
              <a:gdLst/>
              <a:ahLst/>
              <a:cxnLst/>
              <a:rect l="l" t="t" r="r" b="b"/>
              <a:pathLst>
                <a:path w="1678" h="1471" extrusionOk="0">
                  <a:moveTo>
                    <a:pt x="834" y="1"/>
                  </a:moveTo>
                  <a:cubicBezTo>
                    <a:pt x="570" y="1"/>
                    <a:pt x="318" y="142"/>
                    <a:pt x="188" y="395"/>
                  </a:cubicBezTo>
                  <a:cubicBezTo>
                    <a:pt x="0" y="748"/>
                    <a:pt x="144" y="1201"/>
                    <a:pt x="497" y="1388"/>
                  </a:cubicBezTo>
                  <a:cubicBezTo>
                    <a:pt x="606" y="1444"/>
                    <a:pt x="722" y="1471"/>
                    <a:pt x="836" y="1471"/>
                  </a:cubicBezTo>
                  <a:cubicBezTo>
                    <a:pt x="1103" y="1471"/>
                    <a:pt x="1359" y="1326"/>
                    <a:pt x="1490" y="1079"/>
                  </a:cubicBezTo>
                  <a:cubicBezTo>
                    <a:pt x="1678" y="715"/>
                    <a:pt x="1534" y="273"/>
                    <a:pt x="1181" y="86"/>
                  </a:cubicBezTo>
                  <a:cubicBezTo>
                    <a:pt x="1070" y="28"/>
                    <a:pt x="951" y="1"/>
                    <a:pt x="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46825" y="1937225"/>
              <a:ext cx="43075" cy="43075"/>
            </a:xfrm>
            <a:custGeom>
              <a:avLst/>
              <a:gdLst/>
              <a:ahLst/>
              <a:cxnLst/>
              <a:rect l="l" t="t" r="r" b="b"/>
              <a:pathLst>
                <a:path w="1723" h="1723" extrusionOk="0">
                  <a:moveTo>
                    <a:pt x="861" y="0"/>
                  </a:moveTo>
                  <a:cubicBezTo>
                    <a:pt x="387" y="0"/>
                    <a:pt x="0" y="387"/>
                    <a:pt x="0" y="861"/>
                  </a:cubicBezTo>
                  <a:cubicBezTo>
                    <a:pt x="0" y="1336"/>
                    <a:pt x="387" y="1722"/>
                    <a:pt x="861" y="1722"/>
                  </a:cubicBezTo>
                  <a:cubicBezTo>
                    <a:pt x="1336" y="1722"/>
                    <a:pt x="1722" y="1336"/>
                    <a:pt x="1722" y="861"/>
                  </a:cubicBezTo>
                  <a:cubicBezTo>
                    <a:pt x="1722" y="387"/>
                    <a:pt x="1336" y="0"/>
                    <a:pt x="8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961350" y="1885150"/>
              <a:ext cx="37275" cy="32425"/>
            </a:xfrm>
            <a:custGeom>
              <a:avLst/>
              <a:gdLst/>
              <a:ahLst/>
              <a:cxnLst/>
              <a:rect l="l" t="t" r="r" b="b"/>
              <a:pathLst>
                <a:path w="1491" h="1297" extrusionOk="0">
                  <a:moveTo>
                    <a:pt x="745" y="1"/>
                  </a:moveTo>
                  <a:cubicBezTo>
                    <a:pt x="509" y="1"/>
                    <a:pt x="281" y="127"/>
                    <a:pt x="166" y="351"/>
                  </a:cubicBezTo>
                  <a:cubicBezTo>
                    <a:pt x="0" y="671"/>
                    <a:pt x="121" y="1057"/>
                    <a:pt x="442" y="1223"/>
                  </a:cubicBezTo>
                  <a:cubicBezTo>
                    <a:pt x="538" y="1273"/>
                    <a:pt x="642" y="1296"/>
                    <a:pt x="745" y="1296"/>
                  </a:cubicBezTo>
                  <a:cubicBezTo>
                    <a:pt x="981" y="1296"/>
                    <a:pt x="1209" y="1170"/>
                    <a:pt x="1325" y="947"/>
                  </a:cubicBezTo>
                  <a:cubicBezTo>
                    <a:pt x="1490" y="638"/>
                    <a:pt x="1369" y="240"/>
                    <a:pt x="1049" y="75"/>
                  </a:cubicBezTo>
                  <a:cubicBezTo>
                    <a:pt x="952" y="25"/>
                    <a:pt x="848"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rot="-5400000">
            <a:off x="4014850" y="160625"/>
            <a:ext cx="69000" cy="88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rot="-5400000">
            <a:off x="7950966" y="169017"/>
            <a:ext cx="959619" cy="959619"/>
            <a:chOff x="-763875" y="1722750"/>
            <a:chExt cx="933300" cy="933300"/>
          </a:xfrm>
        </p:grpSpPr>
        <p:sp>
          <p:nvSpPr>
            <p:cNvPr id="42" name="Google Shape;42;p2"/>
            <p:cNvSpPr/>
            <p:nvPr/>
          </p:nvSpPr>
          <p:spPr>
            <a:xfrm>
              <a:off x="-763875" y="1722750"/>
              <a:ext cx="933300" cy="933300"/>
            </a:xfrm>
            <a:prstGeom prst="ellipse">
              <a:avLst/>
            </a:prstGeom>
            <a:noFill/>
            <a:ln w="28575" cap="flat" cmpd="sng">
              <a:solidFill>
                <a:srgbClr val="F9B1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9575" y="1807050"/>
              <a:ext cx="764700" cy="764700"/>
            </a:xfrm>
            <a:prstGeom prst="ellipse">
              <a:avLst/>
            </a:prstGeom>
            <a:noFill/>
            <a:ln w="28575" cap="flat" cmpd="sng">
              <a:solidFill>
                <a:srgbClr val="F9B1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4450" y="1892175"/>
              <a:ext cx="594600" cy="594300"/>
            </a:xfrm>
            <a:prstGeom prst="ellipse">
              <a:avLst/>
            </a:prstGeom>
            <a:noFill/>
            <a:ln w="28575" cap="flat" cmpd="sng">
              <a:solidFill>
                <a:srgbClr val="F9B1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14450" y="1972300"/>
              <a:ext cx="434700" cy="434400"/>
            </a:xfrm>
            <a:prstGeom prst="ellipse">
              <a:avLst/>
            </a:prstGeom>
            <a:noFill/>
            <a:ln w="28575" cap="flat" cmpd="sng">
              <a:solidFill>
                <a:srgbClr val="F9B1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8279387" y="4374801"/>
            <a:ext cx="1401819" cy="467543"/>
            <a:chOff x="1908650" y="3874300"/>
            <a:chExt cx="648750" cy="216375"/>
          </a:xfrm>
        </p:grpSpPr>
        <p:sp>
          <p:nvSpPr>
            <p:cNvPr id="47" name="Google Shape;47;p2"/>
            <p:cNvSpPr/>
            <p:nvPr/>
          </p:nvSpPr>
          <p:spPr>
            <a:xfrm>
              <a:off x="2449200" y="3874300"/>
              <a:ext cx="108200" cy="108200"/>
            </a:xfrm>
            <a:custGeom>
              <a:avLst/>
              <a:gdLst/>
              <a:ahLst/>
              <a:cxnLst/>
              <a:rect l="l" t="t" r="r" b="b"/>
              <a:pathLst>
                <a:path w="4328" h="4328" extrusionOk="0">
                  <a:moveTo>
                    <a:pt x="4327" y="1"/>
                  </a:moveTo>
                  <a:cubicBezTo>
                    <a:pt x="1943" y="1"/>
                    <a:pt x="1" y="1943"/>
                    <a:pt x="1" y="4327"/>
                  </a:cubicBezTo>
                  <a:cubicBezTo>
                    <a:pt x="2396"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449200" y="3982475"/>
              <a:ext cx="108200" cy="108200"/>
            </a:xfrm>
            <a:custGeom>
              <a:avLst/>
              <a:gdLst/>
              <a:ahLst/>
              <a:cxnLst/>
              <a:rect l="l" t="t" r="r" b="b"/>
              <a:pathLst>
                <a:path w="4328" h="4328" extrusionOk="0">
                  <a:moveTo>
                    <a:pt x="1" y="0"/>
                  </a:moveTo>
                  <a:cubicBezTo>
                    <a:pt x="1" y="2396"/>
                    <a:pt x="1943" y="4327"/>
                    <a:pt x="4327" y="4327"/>
                  </a:cubicBezTo>
                  <a:cubicBezTo>
                    <a:pt x="4327" y="1943"/>
                    <a:pt x="2396"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41025" y="3874300"/>
              <a:ext cx="108200" cy="108200"/>
            </a:xfrm>
            <a:custGeom>
              <a:avLst/>
              <a:gdLst/>
              <a:ahLst/>
              <a:cxnLst/>
              <a:rect l="l" t="t" r="r" b="b"/>
              <a:pathLst>
                <a:path w="4328" h="4328" extrusionOk="0">
                  <a:moveTo>
                    <a:pt x="1" y="1"/>
                  </a:moveTo>
                  <a:cubicBezTo>
                    <a:pt x="1" y="2396"/>
                    <a:pt x="1943" y="4327"/>
                    <a:pt x="4328" y="4327"/>
                  </a:cubicBezTo>
                  <a:cubicBezTo>
                    <a:pt x="4328" y="1943"/>
                    <a:pt x="2396"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341025" y="3982475"/>
              <a:ext cx="108200" cy="108200"/>
            </a:xfrm>
            <a:custGeom>
              <a:avLst/>
              <a:gdLst/>
              <a:ahLst/>
              <a:cxnLst/>
              <a:rect l="l" t="t" r="r" b="b"/>
              <a:pathLst>
                <a:path w="4328" h="4328" extrusionOk="0">
                  <a:moveTo>
                    <a:pt x="4328" y="0"/>
                  </a:moveTo>
                  <a:cubicBezTo>
                    <a:pt x="1943" y="0"/>
                    <a:pt x="1" y="1943"/>
                    <a:pt x="1" y="4327"/>
                  </a:cubicBezTo>
                  <a:cubicBezTo>
                    <a:pt x="2396" y="4327"/>
                    <a:pt x="4328" y="2396"/>
                    <a:pt x="43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33150" y="3874300"/>
              <a:ext cx="107900" cy="108200"/>
            </a:xfrm>
            <a:custGeom>
              <a:avLst/>
              <a:gdLst/>
              <a:ahLst/>
              <a:cxnLst/>
              <a:rect l="l" t="t" r="r" b="b"/>
              <a:pathLst>
                <a:path w="4316" h="4328" extrusionOk="0">
                  <a:moveTo>
                    <a:pt x="4316" y="1"/>
                  </a:moveTo>
                  <a:cubicBezTo>
                    <a:pt x="1932" y="1"/>
                    <a:pt x="0" y="1943"/>
                    <a:pt x="0" y="4327"/>
                  </a:cubicBezTo>
                  <a:cubicBezTo>
                    <a:pt x="2384" y="4327"/>
                    <a:pt x="4316" y="2396"/>
                    <a:pt x="4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233150" y="3982475"/>
              <a:ext cx="107900" cy="108200"/>
            </a:xfrm>
            <a:custGeom>
              <a:avLst/>
              <a:gdLst/>
              <a:ahLst/>
              <a:cxnLst/>
              <a:rect l="l" t="t" r="r" b="b"/>
              <a:pathLst>
                <a:path w="4316" h="4328" extrusionOk="0">
                  <a:moveTo>
                    <a:pt x="0" y="0"/>
                  </a:moveTo>
                  <a:cubicBezTo>
                    <a:pt x="0" y="2396"/>
                    <a:pt x="1932" y="4327"/>
                    <a:pt x="4316" y="4327"/>
                  </a:cubicBezTo>
                  <a:cubicBezTo>
                    <a:pt x="4316" y="1943"/>
                    <a:pt x="238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24975" y="3874300"/>
              <a:ext cx="107925" cy="108200"/>
            </a:xfrm>
            <a:custGeom>
              <a:avLst/>
              <a:gdLst/>
              <a:ahLst/>
              <a:cxnLst/>
              <a:rect l="l" t="t" r="r" b="b"/>
              <a:pathLst>
                <a:path w="4317" h="4328" extrusionOk="0">
                  <a:moveTo>
                    <a:pt x="0" y="1"/>
                  </a:moveTo>
                  <a:cubicBezTo>
                    <a:pt x="0" y="2396"/>
                    <a:pt x="1932" y="4327"/>
                    <a:pt x="4316" y="4327"/>
                  </a:cubicBezTo>
                  <a:cubicBezTo>
                    <a:pt x="4316" y="1943"/>
                    <a:pt x="2385"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24975" y="3982475"/>
              <a:ext cx="107925" cy="108200"/>
            </a:xfrm>
            <a:custGeom>
              <a:avLst/>
              <a:gdLst/>
              <a:ahLst/>
              <a:cxnLst/>
              <a:rect l="l" t="t" r="r" b="b"/>
              <a:pathLst>
                <a:path w="4317" h="4328" extrusionOk="0">
                  <a:moveTo>
                    <a:pt x="4316" y="0"/>
                  </a:moveTo>
                  <a:cubicBezTo>
                    <a:pt x="1932" y="0"/>
                    <a:pt x="0" y="1943"/>
                    <a:pt x="0" y="4327"/>
                  </a:cubicBezTo>
                  <a:cubicBezTo>
                    <a:pt x="2385" y="4327"/>
                    <a:pt x="4316" y="2396"/>
                    <a:pt x="4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16800" y="3874300"/>
              <a:ext cx="108200" cy="108200"/>
            </a:xfrm>
            <a:custGeom>
              <a:avLst/>
              <a:gdLst/>
              <a:ahLst/>
              <a:cxnLst/>
              <a:rect l="l" t="t" r="r" b="b"/>
              <a:pathLst>
                <a:path w="4328" h="4328" extrusionOk="0">
                  <a:moveTo>
                    <a:pt x="4327" y="1"/>
                  </a:moveTo>
                  <a:cubicBezTo>
                    <a:pt x="1932" y="1"/>
                    <a:pt x="1" y="1943"/>
                    <a:pt x="1" y="4327"/>
                  </a:cubicBezTo>
                  <a:cubicBezTo>
                    <a:pt x="2385"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16800" y="3982475"/>
              <a:ext cx="108200" cy="108200"/>
            </a:xfrm>
            <a:custGeom>
              <a:avLst/>
              <a:gdLst/>
              <a:ahLst/>
              <a:cxnLst/>
              <a:rect l="l" t="t" r="r" b="b"/>
              <a:pathLst>
                <a:path w="4328" h="4328" extrusionOk="0">
                  <a:moveTo>
                    <a:pt x="1" y="0"/>
                  </a:moveTo>
                  <a:cubicBezTo>
                    <a:pt x="1" y="2396"/>
                    <a:pt x="1932" y="4327"/>
                    <a:pt x="4327" y="4327"/>
                  </a:cubicBezTo>
                  <a:cubicBezTo>
                    <a:pt x="4327" y="1943"/>
                    <a:pt x="2385"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08650" y="3874300"/>
              <a:ext cx="108175" cy="108200"/>
            </a:xfrm>
            <a:custGeom>
              <a:avLst/>
              <a:gdLst/>
              <a:ahLst/>
              <a:cxnLst/>
              <a:rect l="l" t="t" r="r" b="b"/>
              <a:pathLst>
                <a:path w="4327" h="4328" extrusionOk="0">
                  <a:moveTo>
                    <a:pt x="0" y="1"/>
                  </a:moveTo>
                  <a:cubicBezTo>
                    <a:pt x="0" y="2396"/>
                    <a:pt x="1932" y="4327"/>
                    <a:pt x="4327" y="4327"/>
                  </a:cubicBezTo>
                  <a:cubicBezTo>
                    <a:pt x="4327" y="1943"/>
                    <a:pt x="238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08650" y="3982475"/>
              <a:ext cx="108175" cy="108200"/>
            </a:xfrm>
            <a:custGeom>
              <a:avLst/>
              <a:gdLst/>
              <a:ahLst/>
              <a:cxnLst/>
              <a:rect l="l" t="t" r="r" b="b"/>
              <a:pathLst>
                <a:path w="4327" h="4328" extrusionOk="0">
                  <a:moveTo>
                    <a:pt x="4327" y="0"/>
                  </a:moveTo>
                  <a:cubicBezTo>
                    <a:pt x="1932" y="0"/>
                    <a:pt x="0" y="1943"/>
                    <a:pt x="0" y="4327"/>
                  </a:cubicBezTo>
                  <a:cubicBezTo>
                    <a:pt x="2384" y="4327"/>
                    <a:pt x="4327" y="2396"/>
                    <a:pt x="4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p:nvPr/>
        </p:nvSpPr>
        <p:spPr>
          <a:xfrm>
            <a:off x="8172376" y="-85606"/>
            <a:ext cx="249220" cy="785888"/>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750210" y="-85606"/>
            <a:ext cx="351899" cy="1109673"/>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3527629">
            <a:off x="3337567" y="1581449"/>
            <a:ext cx="539413" cy="801360"/>
          </a:xfrm>
          <a:custGeom>
            <a:avLst/>
            <a:gdLst/>
            <a:ahLst/>
            <a:cxnLst/>
            <a:rect l="l" t="t" r="r" b="b"/>
            <a:pathLst>
              <a:path w="5410" h="8037" extrusionOk="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txBox="1">
            <a:spLocks noGrp="1"/>
          </p:cNvSpPr>
          <p:nvPr>
            <p:ph type="ctrTitle"/>
          </p:nvPr>
        </p:nvSpPr>
        <p:spPr>
          <a:xfrm>
            <a:off x="3392400" y="1921200"/>
            <a:ext cx="5051700" cy="13947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rgbClr val="191919"/>
              </a:buClr>
              <a:buSzPts val="5200"/>
              <a:buNone/>
              <a:defRPr sz="3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3" name="Google Shape;63;p2"/>
          <p:cNvSpPr txBox="1">
            <a:spLocks noGrp="1"/>
          </p:cNvSpPr>
          <p:nvPr>
            <p:ph type="subTitle" idx="1"/>
          </p:nvPr>
        </p:nvSpPr>
        <p:spPr>
          <a:xfrm>
            <a:off x="3392199" y="3310775"/>
            <a:ext cx="5051700" cy="2907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5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6"/>
        <p:cNvGrpSpPr/>
        <p:nvPr/>
      </p:nvGrpSpPr>
      <p:grpSpPr>
        <a:xfrm>
          <a:off x="0" y="0"/>
          <a:ext cx="0" cy="0"/>
          <a:chOff x="0" y="0"/>
          <a:chExt cx="0" cy="0"/>
        </a:xfrm>
      </p:grpSpPr>
      <p:sp>
        <p:nvSpPr>
          <p:cNvPr id="277" name="Google Shape;277;p9"/>
          <p:cNvSpPr/>
          <p:nvPr/>
        </p:nvSpPr>
        <p:spPr>
          <a:xfrm>
            <a:off x="4852400" y="338100"/>
            <a:ext cx="3267300" cy="3267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txBox="1">
            <a:spLocks noGrp="1"/>
          </p:cNvSpPr>
          <p:nvPr>
            <p:ph type="title"/>
          </p:nvPr>
        </p:nvSpPr>
        <p:spPr>
          <a:xfrm>
            <a:off x="713225" y="1577488"/>
            <a:ext cx="3852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9" name="Google Shape;279;p9"/>
          <p:cNvSpPr txBox="1">
            <a:spLocks noGrp="1"/>
          </p:cNvSpPr>
          <p:nvPr>
            <p:ph type="subTitle" idx="1"/>
          </p:nvPr>
        </p:nvSpPr>
        <p:spPr>
          <a:xfrm>
            <a:off x="713225" y="2509100"/>
            <a:ext cx="3425700" cy="105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280" name="Google Shape;280;p9"/>
          <p:cNvSpPr/>
          <p:nvPr/>
        </p:nvSpPr>
        <p:spPr>
          <a:xfrm rot="10800000">
            <a:off x="8569560" y="4417504"/>
            <a:ext cx="249220" cy="785888"/>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9"/>
          <p:cNvGrpSpPr/>
          <p:nvPr/>
        </p:nvGrpSpPr>
        <p:grpSpPr>
          <a:xfrm>
            <a:off x="7339366" y="1480968"/>
            <a:ext cx="1651070" cy="1651662"/>
            <a:chOff x="1425475" y="2707650"/>
            <a:chExt cx="766300" cy="766575"/>
          </a:xfrm>
        </p:grpSpPr>
        <p:sp>
          <p:nvSpPr>
            <p:cNvPr id="282" name="Google Shape;282;p9"/>
            <p:cNvSpPr/>
            <p:nvPr/>
          </p:nvSpPr>
          <p:spPr>
            <a:xfrm>
              <a:off x="1471275" y="2753725"/>
              <a:ext cx="541150" cy="541125"/>
            </a:xfrm>
            <a:custGeom>
              <a:avLst/>
              <a:gdLst/>
              <a:ahLst/>
              <a:cxnLst/>
              <a:rect l="l" t="t" r="r" b="b"/>
              <a:pathLst>
                <a:path w="21646" h="21645" extrusionOk="0">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1499425" y="2781875"/>
              <a:ext cx="554925" cy="554925"/>
            </a:xfrm>
            <a:custGeom>
              <a:avLst/>
              <a:gdLst/>
              <a:ahLst/>
              <a:cxnLst/>
              <a:rect l="l" t="t" r="r" b="b"/>
              <a:pathLst>
                <a:path w="22197" h="22197" extrusionOk="0">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1532525" y="2814975"/>
              <a:ext cx="559075" cy="558800"/>
            </a:xfrm>
            <a:custGeom>
              <a:avLst/>
              <a:gdLst/>
              <a:ahLst/>
              <a:cxnLst/>
              <a:rect l="l" t="t" r="r" b="b"/>
              <a:pathLst>
                <a:path w="22363" h="22352" extrusionOk="0">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1570625" y="2853050"/>
              <a:ext cx="553000" cy="553025"/>
            </a:xfrm>
            <a:custGeom>
              <a:avLst/>
              <a:gdLst/>
              <a:ahLst/>
              <a:cxnLst/>
              <a:rect l="l" t="t" r="r" b="b"/>
              <a:pathLst>
                <a:path w="22120" h="22121" extrusionOk="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1432650" y="2715100"/>
              <a:ext cx="479050" cy="479050"/>
            </a:xfrm>
            <a:custGeom>
              <a:avLst/>
              <a:gdLst/>
              <a:ahLst/>
              <a:cxnLst/>
              <a:rect l="l" t="t" r="r" b="b"/>
              <a:pathLst>
                <a:path w="19162" h="19162" extrusionOk="0">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1448650" y="2731100"/>
              <a:ext cx="516575" cy="516300"/>
            </a:xfrm>
            <a:custGeom>
              <a:avLst/>
              <a:gdLst/>
              <a:ahLst/>
              <a:cxnLst/>
              <a:rect l="l" t="t" r="r" b="b"/>
              <a:pathLst>
                <a:path w="20663" h="20652" extrusionOk="0">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1425475" y="2707650"/>
              <a:ext cx="425525" cy="425775"/>
            </a:xfrm>
            <a:custGeom>
              <a:avLst/>
              <a:gdLst/>
              <a:ahLst/>
              <a:cxnLst/>
              <a:rect l="l" t="t" r="r" b="b"/>
              <a:pathLst>
                <a:path w="17021" h="17031" extrusionOk="0">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1662225" y="2944400"/>
              <a:ext cx="509950" cy="510225"/>
            </a:xfrm>
            <a:custGeom>
              <a:avLst/>
              <a:gdLst/>
              <a:ahLst/>
              <a:cxnLst/>
              <a:rect l="l" t="t" r="r" b="b"/>
              <a:pathLst>
                <a:path w="20398" h="20409" extrusionOk="0">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1950575" y="3233025"/>
              <a:ext cx="214150" cy="213875"/>
            </a:xfrm>
            <a:custGeom>
              <a:avLst/>
              <a:gdLst/>
              <a:ahLst/>
              <a:cxnLst/>
              <a:rect l="l" t="t" r="r" b="b"/>
              <a:pathLst>
                <a:path w="8566" h="8555" extrusionOk="0">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1426300" y="2708750"/>
              <a:ext cx="353500" cy="353225"/>
            </a:xfrm>
            <a:custGeom>
              <a:avLst/>
              <a:gdLst/>
              <a:ahLst/>
              <a:cxnLst/>
              <a:rect l="l" t="t" r="r" b="b"/>
              <a:pathLst>
                <a:path w="14140" h="14129" extrusionOk="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1444225" y="2726400"/>
              <a:ext cx="245075" cy="245350"/>
            </a:xfrm>
            <a:custGeom>
              <a:avLst/>
              <a:gdLst/>
              <a:ahLst/>
              <a:cxnLst/>
              <a:rect l="l" t="t" r="r" b="b"/>
              <a:pathLst>
                <a:path w="9803" h="9814" extrusionOk="0">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1779500" y="3061675"/>
              <a:ext cx="412275" cy="412550"/>
            </a:xfrm>
            <a:custGeom>
              <a:avLst/>
              <a:gdLst/>
              <a:ahLst/>
              <a:cxnLst/>
              <a:rect l="l" t="t" r="r" b="b"/>
              <a:pathLst>
                <a:path w="16491" h="16502" extrusionOk="0">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1853450" y="3135900"/>
              <a:ext cx="335850" cy="335825"/>
            </a:xfrm>
            <a:custGeom>
              <a:avLst/>
              <a:gdLst/>
              <a:ahLst/>
              <a:cxnLst/>
              <a:rect l="l" t="t" r="r" b="b"/>
              <a:pathLst>
                <a:path w="13434" h="13433" extrusionOk="0">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1716875" y="2999025"/>
              <a:ext cx="469650" cy="469950"/>
            </a:xfrm>
            <a:custGeom>
              <a:avLst/>
              <a:gdLst/>
              <a:ahLst/>
              <a:cxnLst/>
              <a:rect l="l" t="t" r="r" b="b"/>
              <a:pathLst>
                <a:path w="18786" h="18798" extrusionOk="0">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1613650" y="2896100"/>
              <a:ext cx="537275" cy="537000"/>
            </a:xfrm>
            <a:custGeom>
              <a:avLst/>
              <a:gdLst/>
              <a:ahLst/>
              <a:cxnLst/>
              <a:rect l="l" t="t" r="r" b="b"/>
              <a:pathLst>
                <a:path w="21491" h="21480" extrusionOk="0">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9"/>
          <p:cNvGrpSpPr/>
          <p:nvPr/>
        </p:nvGrpSpPr>
        <p:grpSpPr>
          <a:xfrm>
            <a:off x="7242825" y="338297"/>
            <a:ext cx="762133" cy="925334"/>
            <a:chOff x="5270675" y="1740975"/>
            <a:chExt cx="288250" cy="349975"/>
          </a:xfrm>
        </p:grpSpPr>
        <p:sp>
          <p:nvSpPr>
            <p:cNvPr id="298" name="Google Shape;298;p9"/>
            <p:cNvSpPr/>
            <p:nvPr/>
          </p:nvSpPr>
          <p:spPr>
            <a:xfrm>
              <a:off x="5270675" y="1785375"/>
              <a:ext cx="189300" cy="305575"/>
            </a:xfrm>
            <a:custGeom>
              <a:avLst/>
              <a:gdLst/>
              <a:ahLst/>
              <a:cxnLst/>
              <a:rect l="l" t="t" r="r" b="b"/>
              <a:pathLst>
                <a:path w="7572" h="12223" extrusionOk="0">
                  <a:moveTo>
                    <a:pt x="194" y="1"/>
                  </a:moveTo>
                  <a:cubicBezTo>
                    <a:pt x="139" y="1"/>
                    <a:pt x="83" y="40"/>
                    <a:pt x="77" y="114"/>
                  </a:cubicBezTo>
                  <a:cubicBezTo>
                    <a:pt x="0" y="1163"/>
                    <a:pt x="850" y="2057"/>
                    <a:pt x="1755" y="2454"/>
                  </a:cubicBezTo>
                  <a:cubicBezTo>
                    <a:pt x="2804" y="2918"/>
                    <a:pt x="3974" y="2929"/>
                    <a:pt x="5055" y="3293"/>
                  </a:cubicBezTo>
                  <a:cubicBezTo>
                    <a:pt x="5519" y="3459"/>
                    <a:pt x="5960" y="3690"/>
                    <a:pt x="6302" y="4055"/>
                  </a:cubicBezTo>
                  <a:cubicBezTo>
                    <a:pt x="6678" y="4452"/>
                    <a:pt x="6821" y="4993"/>
                    <a:pt x="6810" y="5534"/>
                  </a:cubicBezTo>
                  <a:cubicBezTo>
                    <a:pt x="6799" y="6715"/>
                    <a:pt x="6148" y="7774"/>
                    <a:pt x="5828" y="8878"/>
                  </a:cubicBezTo>
                  <a:cubicBezTo>
                    <a:pt x="5508" y="10015"/>
                    <a:pt x="5530" y="11527"/>
                    <a:pt x="6678" y="12189"/>
                  </a:cubicBezTo>
                  <a:cubicBezTo>
                    <a:pt x="6719" y="12212"/>
                    <a:pt x="6759" y="12223"/>
                    <a:pt x="6797" y="12223"/>
                  </a:cubicBezTo>
                  <a:cubicBezTo>
                    <a:pt x="6992" y="12223"/>
                    <a:pt x="7122" y="11949"/>
                    <a:pt x="6965" y="11792"/>
                  </a:cubicBezTo>
                  <a:cubicBezTo>
                    <a:pt x="6214" y="10997"/>
                    <a:pt x="6258" y="9849"/>
                    <a:pt x="6556" y="8889"/>
                  </a:cubicBezTo>
                  <a:cubicBezTo>
                    <a:pt x="6898" y="7796"/>
                    <a:pt x="7461" y="6781"/>
                    <a:pt x="7517" y="5622"/>
                  </a:cubicBezTo>
                  <a:cubicBezTo>
                    <a:pt x="7572" y="4485"/>
                    <a:pt x="7020" y="3525"/>
                    <a:pt x="6038" y="2973"/>
                  </a:cubicBezTo>
                  <a:cubicBezTo>
                    <a:pt x="5066" y="2432"/>
                    <a:pt x="3963" y="2388"/>
                    <a:pt x="2892" y="2178"/>
                  </a:cubicBezTo>
                  <a:cubicBezTo>
                    <a:pt x="1777" y="1968"/>
                    <a:pt x="408" y="1406"/>
                    <a:pt x="298" y="103"/>
                  </a:cubicBezTo>
                  <a:cubicBezTo>
                    <a:pt x="293" y="34"/>
                    <a:pt x="244"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5273300" y="1752600"/>
              <a:ext cx="99400" cy="51400"/>
            </a:xfrm>
            <a:custGeom>
              <a:avLst/>
              <a:gdLst/>
              <a:ahLst/>
              <a:cxnLst/>
              <a:rect l="l" t="t" r="r" b="b"/>
              <a:pathLst>
                <a:path w="3976" h="2056" extrusionOk="0">
                  <a:moveTo>
                    <a:pt x="3771" y="1"/>
                  </a:moveTo>
                  <a:cubicBezTo>
                    <a:pt x="3767" y="1"/>
                    <a:pt x="3763" y="1"/>
                    <a:pt x="3758" y="1"/>
                  </a:cubicBezTo>
                  <a:cubicBezTo>
                    <a:pt x="3593" y="12"/>
                    <a:pt x="3438" y="112"/>
                    <a:pt x="3295" y="189"/>
                  </a:cubicBezTo>
                  <a:cubicBezTo>
                    <a:pt x="3151" y="266"/>
                    <a:pt x="3008" y="332"/>
                    <a:pt x="2864" y="399"/>
                  </a:cubicBezTo>
                  <a:cubicBezTo>
                    <a:pt x="2555" y="553"/>
                    <a:pt x="2257" y="708"/>
                    <a:pt x="1948" y="862"/>
                  </a:cubicBezTo>
                  <a:cubicBezTo>
                    <a:pt x="1330" y="1171"/>
                    <a:pt x="723" y="1480"/>
                    <a:pt x="127" y="1800"/>
                  </a:cubicBezTo>
                  <a:cubicBezTo>
                    <a:pt x="1" y="1868"/>
                    <a:pt x="45" y="2055"/>
                    <a:pt x="162" y="2055"/>
                  </a:cubicBezTo>
                  <a:cubicBezTo>
                    <a:pt x="178" y="2055"/>
                    <a:pt x="196" y="2051"/>
                    <a:pt x="215" y="2043"/>
                  </a:cubicBezTo>
                  <a:cubicBezTo>
                    <a:pt x="855" y="1756"/>
                    <a:pt x="1484" y="1458"/>
                    <a:pt x="2103" y="1149"/>
                  </a:cubicBezTo>
                  <a:cubicBezTo>
                    <a:pt x="2412" y="1006"/>
                    <a:pt x="2721" y="851"/>
                    <a:pt x="3030" y="697"/>
                  </a:cubicBezTo>
                  <a:lnTo>
                    <a:pt x="3482" y="476"/>
                  </a:lnTo>
                  <a:cubicBezTo>
                    <a:pt x="3626" y="410"/>
                    <a:pt x="3780" y="355"/>
                    <a:pt x="3891" y="233"/>
                  </a:cubicBezTo>
                  <a:cubicBezTo>
                    <a:pt x="3976" y="137"/>
                    <a:pt x="3887" y="1"/>
                    <a:pt x="37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5282675" y="1776600"/>
              <a:ext cx="92050" cy="48275"/>
            </a:xfrm>
            <a:custGeom>
              <a:avLst/>
              <a:gdLst/>
              <a:ahLst/>
              <a:cxnLst/>
              <a:rect l="l" t="t" r="r" b="b"/>
              <a:pathLst>
                <a:path w="3682" h="1931" extrusionOk="0">
                  <a:moveTo>
                    <a:pt x="3484" y="1"/>
                  </a:moveTo>
                  <a:cubicBezTo>
                    <a:pt x="3337" y="1"/>
                    <a:pt x="3241" y="73"/>
                    <a:pt x="3107" y="145"/>
                  </a:cubicBezTo>
                  <a:cubicBezTo>
                    <a:pt x="2975" y="211"/>
                    <a:pt x="2853" y="278"/>
                    <a:pt x="2721" y="355"/>
                  </a:cubicBezTo>
                  <a:cubicBezTo>
                    <a:pt x="2434" y="498"/>
                    <a:pt x="2147" y="653"/>
                    <a:pt x="1849" y="796"/>
                  </a:cubicBezTo>
                  <a:cubicBezTo>
                    <a:pt x="1275" y="1094"/>
                    <a:pt x="701" y="1370"/>
                    <a:pt x="138" y="1679"/>
                  </a:cubicBezTo>
                  <a:cubicBezTo>
                    <a:pt x="0" y="1748"/>
                    <a:pt x="47" y="1931"/>
                    <a:pt x="176" y="1931"/>
                  </a:cubicBezTo>
                  <a:cubicBezTo>
                    <a:pt x="191" y="1931"/>
                    <a:pt x="208" y="1928"/>
                    <a:pt x="226" y="1922"/>
                  </a:cubicBezTo>
                  <a:cubicBezTo>
                    <a:pt x="845" y="1701"/>
                    <a:pt x="1430" y="1414"/>
                    <a:pt x="2015" y="1127"/>
                  </a:cubicBezTo>
                  <a:cubicBezTo>
                    <a:pt x="2301" y="984"/>
                    <a:pt x="2577" y="852"/>
                    <a:pt x="2864" y="697"/>
                  </a:cubicBezTo>
                  <a:cubicBezTo>
                    <a:pt x="3008" y="620"/>
                    <a:pt x="3162" y="542"/>
                    <a:pt x="3306" y="465"/>
                  </a:cubicBezTo>
                  <a:cubicBezTo>
                    <a:pt x="3438" y="388"/>
                    <a:pt x="3549" y="344"/>
                    <a:pt x="3637" y="211"/>
                  </a:cubicBezTo>
                  <a:cubicBezTo>
                    <a:pt x="3681" y="134"/>
                    <a:pt x="3604" y="2"/>
                    <a:pt x="3516" y="2"/>
                  </a:cubicBezTo>
                  <a:cubicBezTo>
                    <a:pt x="3505" y="1"/>
                    <a:pt x="3495" y="1"/>
                    <a:pt x="3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5313875" y="1809125"/>
              <a:ext cx="58075" cy="32125"/>
            </a:xfrm>
            <a:custGeom>
              <a:avLst/>
              <a:gdLst/>
              <a:ahLst/>
              <a:cxnLst/>
              <a:rect l="l" t="t" r="r" b="b"/>
              <a:pathLst>
                <a:path w="2323" h="1285" extrusionOk="0">
                  <a:moveTo>
                    <a:pt x="2122" y="0"/>
                  </a:moveTo>
                  <a:cubicBezTo>
                    <a:pt x="2103" y="0"/>
                    <a:pt x="2085" y="4"/>
                    <a:pt x="2069" y="14"/>
                  </a:cubicBezTo>
                  <a:cubicBezTo>
                    <a:pt x="1418" y="356"/>
                    <a:pt x="767" y="687"/>
                    <a:pt x="126" y="1030"/>
                  </a:cubicBezTo>
                  <a:cubicBezTo>
                    <a:pt x="0" y="1097"/>
                    <a:pt x="45" y="1284"/>
                    <a:pt x="169" y="1284"/>
                  </a:cubicBezTo>
                  <a:cubicBezTo>
                    <a:pt x="186" y="1284"/>
                    <a:pt x="205" y="1280"/>
                    <a:pt x="226" y="1272"/>
                  </a:cubicBezTo>
                  <a:cubicBezTo>
                    <a:pt x="568" y="1140"/>
                    <a:pt x="899" y="1007"/>
                    <a:pt x="1230" y="853"/>
                  </a:cubicBezTo>
                  <a:cubicBezTo>
                    <a:pt x="1561" y="698"/>
                    <a:pt x="1881" y="533"/>
                    <a:pt x="2201" y="367"/>
                  </a:cubicBezTo>
                  <a:cubicBezTo>
                    <a:pt x="2257" y="334"/>
                    <a:pt x="2323" y="290"/>
                    <a:pt x="2323" y="213"/>
                  </a:cubicBezTo>
                  <a:cubicBezTo>
                    <a:pt x="2323" y="147"/>
                    <a:pt x="2323" y="91"/>
                    <a:pt x="2257" y="47"/>
                  </a:cubicBezTo>
                  <a:cubicBezTo>
                    <a:pt x="2218" y="24"/>
                    <a:pt x="2168" y="0"/>
                    <a:pt x="21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5325600" y="1853025"/>
              <a:ext cx="73550" cy="46700"/>
            </a:xfrm>
            <a:custGeom>
              <a:avLst/>
              <a:gdLst/>
              <a:ahLst/>
              <a:cxnLst/>
              <a:rect l="l" t="t" r="r" b="b"/>
              <a:pathLst>
                <a:path w="2942" h="1868" extrusionOk="0">
                  <a:moveTo>
                    <a:pt x="2725" y="0"/>
                  </a:moveTo>
                  <a:cubicBezTo>
                    <a:pt x="2718" y="0"/>
                    <a:pt x="2711" y="1"/>
                    <a:pt x="2704" y="2"/>
                  </a:cubicBezTo>
                  <a:cubicBezTo>
                    <a:pt x="2461" y="57"/>
                    <a:pt x="2240" y="256"/>
                    <a:pt x="2030" y="377"/>
                  </a:cubicBezTo>
                  <a:cubicBezTo>
                    <a:pt x="1821" y="510"/>
                    <a:pt x="1611" y="631"/>
                    <a:pt x="1401" y="764"/>
                  </a:cubicBezTo>
                  <a:cubicBezTo>
                    <a:pt x="960" y="1051"/>
                    <a:pt x="540" y="1338"/>
                    <a:pt x="110" y="1636"/>
                  </a:cubicBezTo>
                  <a:cubicBezTo>
                    <a:pt x="1" y="1718"/>
                    <a:pt x="87" y="1867"/>
                    <a:pt x="195" y="1867"/>
                  </a:cubicBezTo>
                  <a:cubicBezTo>
                    <a:pt x="218" y="1867"/>
                    <a:pt x="241" y="1861"/>
                    <a:pt x="264" y="1845"/>
                  </a:cubicBezTo>
                  <a:cubicBezTo>
                    <a:pt x="684" y="1558"/>
                    <a:pt x="1114" y="1282"/>
                    <a:pt x="1545" y="1028"/>
                  </a:cubicBezTo>
                  <a:cubicBezTo>
                    <a:pt x="1766" y="896"/>
                    <a:pt x="1975" y="775"/>
                    <a:pt x="2196" y="653"/>
                  </a:cubicBezTo>
                  <a:cubicBezTo>
                    <a:pt x="2406" y="532"/>
                    <a:pt x="2682" y="444"/>
                    <a:pt x="2847" y="267"/>
                  </a:cubicBezTo>
                  <a:cubicBezTo>
                    <a:pt x="2941" y="173"/>
                    <a:pt x="2848" y="0"/>
                    <a:pt x="27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5323500" y="1870625"/>
              <a:ext cx="108700" cy="68075"/>
            </a:xfrm>
            <a:custGeom>
              <a:avLst/>
              <a:gdLst/>
              <a:ahLst/>
              <a:cxnLst/>
              <a:rect l="l" t="t" r="r" b="b"/>
              <a:pathLst>
                <a:path w="4348" h="2723" extrusionOk="0">
                  <a:moveTo>
                    <a:pt x="4123" y="1"/>
                  </a:moveTo>
                  <a:cubicBezTo>
                    <a:pt x="4112" y="1"/>
                    <a:pt x="4101" y="2"/>
                    <a:pt x="4090" y="4"/>
                  </a:cubicBezTo>
                  <a:cubicBezTo>
                    <a:pt x="3914" y="49"/>
                    <a:pt x="3781" y="159"/>
                    <a:pt x="3627" y="247"/>
                  </a:cubicBezTo>
                  <a:cubicBezTo>
                    <a:pt x="3461" y="358"/>
                    <a:pt x="3284" y="457"/>
                    <a:pt x="3108" y="556"/>
                  </a:cubicBezTo>
                  <a:cubicBezTo>
                    <a:pt x="2766" y="755"/>
                    <a:pt x="2434" y="954"/>
                    <a:pt x="2103" y="1163"/>
                  </a:cubicBezTo>
                  <a:cubicBezTo>
                    <a:pt x="1430" y="1572"/>
                    <a:pt x="779" y="2013"/>
                    <a:pt x="128" y="2466"/>
                  </a:cubicBezTo>
                  <a:cubicBezTo>
                    <a:pt x="0" y="2557"/>
                    <a:pt x="90" y="2723"/>
                    <a:pt x="212" y="2723"/>
                  </a:cubicBezTo>
                  <a:cubicBezTo>
                    <a:pt x="238" y="2723"/>
                    <a:pt x="266" y="2715"/>
                    <a:pt x="293" y="2698"/>
                  </a:cubicBezTo>
                  <a:cubicBezTo>
                    <a:pt x="955" y="2278"/>
                    <a:pt x="1607" y="1859"/>
                    <a:pt x="2280" y="1461"/>
                  </a:cubicBezTo>
                  <a:cubicBezTo>
                    <a:pt x="2600" y="1263"/>
                    <a:pt x="2920" y="1075"/>
                    <a:pt x="3240" y="887"/>
                  </a:cubicBezTo>
                  <a:cubicBezTo>
                    <a:pt x="3417" y="788"/>
                    <a:pt x="3593" y="678"/>
                    <a:pt x="3770" y="589"/>
                  </a:cubicBezTo>
                  <a:cubicBezTo>
                    <a:pt x="3936" y="490"/>
                    <a:pt x="4112" y="435"/>
                    <a:pt x="4256" y="291"/>
                  </a:cubicBezTo>
                  <a:cubicBezTo>
                    <a:pt x="4348" y="189"/>
                    <a:pt x="4259" y="1"/>
                    <a:pt x="41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5341150" y="1891700"/>
              <a:ext cx="111925" cy="75425"/>
            </a:xfrm>
            <a:custGeom>
              <a:avLst/>
              <a:gdLst/>
              <a:ahLst/>
              <a:cxnLst/>
              <a:rect l="l" t="t" r="r" b="b"/>
              <a:pathLst>
                <a:path w="4477" h="3017" extrusionOk="0">
                  <a:moveTo>
                    <a:pt x="4208" y="1"/>
                  </a:moveTo>
                  <a:cubicBezTo>
                    <a:pt x="4179" y="1"/>
                    <a:pt x="4147" y="7"/>
                    <a:pt x="4113" y="22"/>
                  </a:cubicBezTo>
                  <a:cubicBezTo>
                    <a:pt x="3759" y="188"/>
                    <a:pt x="3439" y="453"/>
                    <a:pt x="3119" y="674"/>
                  </a:cubicBezTo>
                  <a:cubicBezTo>
                    <a:pt x="2788" y="905"/>
                    <a:pt x="2446" y="1126"/>
                    <a:pt x="2115" y="1369"/>
                  </a:cubicBezTo>
                  <a:cubicBezTo>
                    <a:pt x="1453" y="1844"/>
                    <a:pt x="790" y="2307"/>
                    <a:pt x="128" y="2771"/>
                  </a:cubicBezTo>
                  <a:cubicBezTo>
                    <a:pt x="1" y="2852"/>
                    <a:pt x="91" y="3017"/>
                    <a:pt x="213" y="3017"/>
                  </a:cubicBezTo>
                  <a:cubicBezTo>
                    <a:pt x="239" y="3017"/>
                    <a:pt x="266" y="3009"/>
                    <a:pt x="294" y="2991"/>
                  </a:cubicBezTo>
                  <a:cubicBezTo>
                    <a:pt x="967" y="2572"/>
                    <a:pt x="1640" y="2130"/>
                    <a:pt x="2325" y="1722"/>
                  </a:cubicBezTo>
                  <a:cubicBezTo>
                    <a:pt x="2656" y="1523"/>
                    <a:pt x="2987" y="1303"/>
                    <a:pt x="3318" y="1093"/>
                  </a:cubicBezTo>
                  <a:cubicBezTo>
                    <a:pt x="3649" y="872"/>
                    <a:pt x="4035" y="674"/>
                    <a:pt x="4333" y="409"/>
                  </a:cubicBezTo>
                  <a:cubicBezTo>
                    <a:pt x="4477" y="275"/>
                    <a:pt x="4397" y="1"/>
                    <a:pt x="42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5377925" y="1936025"/>
              <a:ext cx="69925" cy="46850"/>
            </a:xfrm>
            <a:custGeom>
              <a:avLst/>
              <a:gdLst/>
              <a:ahLst/>
              <a:cxnLst/>
              <a:rect l="l" t="t" r="r" b="b"/>
              <a:pathLst>
                <a:path w="2797" h="1874" extrusionOk="0">
                  <a:moveTo>
                    <a:pt x="2592" y="0"/>
                  </a:moveTo>
                  <a:cubicBezTo>
                    <a:pt x="2547" y="0"/>
                    <a:pt x="2501" y="14"/>
                    <a:pt x="2454" y="37"/>
                  </a:cubicBezTo>
                  <a:cubicBezTo>
                    <a:pt x="2255" y="148"/>
                    <a:pt x="2079" y="313"/>
                    <a:pt x="1891" y="457"/>
                  </a:cubicBezTo>
                  <a:cubicBezTo>
                    <a:pt x="1703" y="589"/>
                    <a:pt x="1505" y="722"/>
                    <a:pt x="1317" y="854"/>
                  </a:cubicBezTo>
                  <a:cubicBezTo>
                    <a:pt x="920" y="1119"/>
                    <a:pt x="522" y="1373"/>
                    <a:pt x="125" y="1605"/>
                  </a:cubicBezTo>
                  <a:cubicBezTo>
                    <a:pt x="1" y="1681"/>
                    <a:pt x="83" y="1874"/>
                    <a:pt x="201" y="1874"/>
                  </a:cubicBezTo>
                  <a:cubicBezTo>
                    <a:pt x="219" y="1874"/>
                    <a:pt x="238" y="1869"/>
                    <a:pt x="257" y="1859"/>
                  </a:cubicBezTo>
                  <a:cubicBezTo>
                    <a:pt x="699" y="1638"/>
                    <a:pt x="1118" y="1406"/>
                    <a:pt x="1527" y="1152"/>
                  </a:cubicBezTo>
                  <a:cubicBezTo>
                    <a:pt x="1737" y="1031"/>
                    <a:pt x="1935" y="909"/>
                    <a:pt x="2123" y="777"/>
                  </a:cubicBezTo>
                  <a:cubicBezTo>
                    <a:pt x="2333" y="633"/>
                    <a:pt x="2553" y="501"/>
                    <a:pt x="2741" y="324"/>
                  </a:cubicBezTo>
                  <a:cubicBezTo>
                    <a:pt x="2785" y="280"/>
                    <a:pt x="2796" y="181"/>
                    <a:pt x="2763" y="126"/>
                  </a:cubicBezTo>
                  <a:cubicBezTo>
                    <a:pt x="2752" y="93"/>
                    <a:pt x="2730" y="71"/>
                    <a:pt x="2708" y="37"/>
                  </a:cubicBezTo>
                  <a:cubicBezTo>
                    <a:pt x="2671" y="11"/>
                    <a:pt x="2632" y="0"/>
                    <a:pt x="2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5416650" y="1983400"/>
              <a:ext cx="69550" cy="49625"/>
            </a:xfrm>
            <a:custGeom>
              <a:avLst/>
              <a:gdLst/>
              <a:ahLst/>
              <a:cxnLst/>
              <a:rect l="l" t="t" r="r" b="b"/>
              <a:pathLst>
                <a:path w="2782" h="1985" extrusionOk="0">
                  <a:moveTo>
                    <a:pt x="2538" y="1"/>
                  </a:moveTo>
                  <a:cubicBezTo>
                    <a:pt x="2520" y="1"/>
                    <a:pt x="2502" y="3"/>
                    <a:pt x="2483" y="8"/>
                  </a:cubicBezTo>
                  <a:cubicBezTo>
                    <a:pt x="2362" y="41"/>
                    <a:pt x="2263" y="140"/>
                    <a:pt x="2163" y="206"/>
                  </a:cubicBezTo>
                  <a:cubicBezTo>
                    <a:pt x="2075" y="273"/>
                    <a:pt x="1987" y="339"/>
                    <a:pt x="1887" y="405"/>
                  </a:cubicBezTo>
                  <a:cubicBezTo>
                    <a:pt x="1700" y="538"/>
                    <a:pt x="1501" y="681"/>
                    <a:pt x="1313" y="813"/>
                  </a:cubicBezTo>
                  <a:cubicBezTo>
                    <a:pt x="927" y="1100"/>
                    <a:pt x="541" y="1376"/>
                    <a:pt x="154" y="1663"/>
                  </a:cubicBezTo>
                  <a:cubicBezTo>
                    <a:pt x="1" y="1772"/>
                    <a:pt x="114" y="1984"/>
                    <a:pt x="269" y="1984"/>
                  </a:cubicBezTo>
                  <a:cubicBezTo>
                    <a:pt x="303" y="1984"/>
                    <a:pt x="339" y="1974"/>
                    <a:pt x="375" y="1950"/>
                  </a:cubicBezTo>
                  <a:cubicBezTo>
                    <a:pt x="761" y="1685"/>
                    <a:pt x="1159" y="1410"/>
                    <a:pt x="1545" y="1134"/>
                  </a:cubicBezTo>
                  <a:cubicBezTo>
                    <a:pt x="1744" y="1001"/>
                    <a:pt x="1931" y="858"/>
                    <a:pt x="2130" y="725"/>
                  </a:cubicBezTo>
                  <a:lnTo>
                    <a:pt x="2395" y="527"/>
                  </a:lnTo>
                  <a:cubicBezTo>
                    <a:pt x="2494" y="460"/>
                    <a:pt x="2616" y="394"/>
                    <a:pt x="2693" y="295"/>
                  </a:cubicBezTo>
                  <a:cubicBezTo>
                    <a:pt x="2782" y="157"/>
                    <a:pt x="2685" y="1"/>
                    <a:pt x="2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5420650" y="1994700"/>
              <a:ext cx="109925" cy="73125"/>
            </a:xfrm>
            <a:custGeom>
              <a:avLst/>
              <a:gdLst/>
              <a:ahLst/>
              <a:cxnLst/>
              <a:rect l="l" t="t" r="r" b="b"/>
              <a:pathLst>
                <a:path w="4397" h="2925" extrusionOk="0">
                  <a:moveTo>
                    <a:pt x="4181" y="1"/>
                  </a:moveTo>
                  <a:cubicBezTo>
                    <a:pt x="4165" y="1"/>
                    <a:pt x="4149" y="3"/>
                    <a:pt x="4133" y="8"/>
                  </a:cubicBezTo>
                  <a:cubicBezTo>
                    <a:pt x="3946" y="63"/>
                    <a:pt x="3802" y="196"/>
                    <a:pt x="3637" y="295"/>
                  </a:cubicBezTo>
                  <a:cubicBezTo>
                    <a:pt x="3460" y="406"/>
                    <a:pt x="3295" y="516"/>
                    <a:pt x="3118" y="626"/>
                  </a:cubicBezTo>
                  <a:cubicBezTo>
                    <a:pt x="2787" y="836"/>
                    <a:pt x="2456" y="1046"/>
                    <a:pt x="2125" y="1267"/>
                  </a:cubicBezTo>
                  <a:cubicBezTo>
                    <a:pt x="1462" y="1708"/>
                    <a:pt x="778" y="2139"/>
                    <a:pt x="138" y="2635"/>
                  </a:cubicBezTo>
                  <a:cubicBezTo>
                    <a:pt x="0" y="2745"/>
                    <a:pt x="107" y="2924"/>
                    <a:pt x="248" y="2924"/>
                  </a:cubicBezTo>
                  <a:cubicBezTo>
                    <a:pt x="277" y="2924"/>
                    <a:pt x="307" y="2917"/>
                    <a:pt x="337" y="2900"/>
                  </a:cubicBezTo>
                  <a:cubicBezTo>
                    <a:pt x="1043" y="2503"/>
                    <a:pt x="1705" y="2039"/>
                    <a:pt x="2367" y="1598"/>
                  </a:cubicBezTo>
                  <a:cubicBezTo>
                    <a:pt x="2699" y="1377"/>
                    <a:pt x="3019" y="1156"/>
                    <a:pt x="3350" y="935"/>
                  </a:cubicBezTo>
                  <a:cubicBezTo>
                    <a:pt x="3515" y="814"/>
                    <a:pt x="3692" y="704"/>
                    <a:pt x="3858" y="582"/>
                  </a:cubicBezTo>
                  <a:cubicBezTo>
                    <a:pt x="4012" y="472"/>
                    <a:pt x="4178" y="384"/>
                    <a:pt x="4299" y="240"/>
                  </a:cubicBezTo>
                  <a:cubicBezTo>
                    <a:pt x="4396" y="133"/>
                    <a:pt x="4297" y="1"/>
                    <a:pt x="4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5317025" y="1740975"/>
              <a:ext cx="241900" cy="292550"/>
            </a:xfrm>
            <a:custGeom>
              <a:avLst/>
              <a:gdLst/>
              <a:ahLst/>
              <a:cxnLst/>
              <a:rect l="l" t="t" r="r" b="b"/>
              <a:pathLst>
                <a:path w="9676" h="11702" extrusionOk="0">
                  <a:moveTo>
                    <a:pt x="1826" y="0"/>
                  </a:moveTo>
                  <a:cubicBezTo>
                    <a:pt x="1737" y="0"/>
                    <a:pt x="1651" y="77"/>
                    <a:pt x="1700" y="190"/>
                  </a:cubicBezTo>
                  <a:cubicBezTo>
                    <a:pt x="1965" y="786"/>
                    <a:pt x="2042" y="1471"/>
                    <a:pt x="1976" y="2122"/>
                  </a:cubicBezTo>
                  <a:cubicBezTo>
                    <a:pt x="1899" y="2751"/>
                    <a:pt x="1645" y="3325"/>
                    <a:pt x="1347" y="3877"/>
                  </a:cubicBezTo>
                  <a:cubicBezTo>
                    <a:pt x="751" y="4970"/>
                    <a:pt x="0" y="6029"/>
                    <a:pt x="33" y="7332"/>
                  </a:cubicBezTo>
                  <a:cubicBezTo>
                    <a:pt x="56" y="8568"/>
                    <a:pt x="983" y="9473"/>
                    <a:pt x="2120" y="9815"/>
                  </a:cubicBezTo>
                  <a:cubicBezTo>
                    <a:pt x="2654" y="9978"/>
                    <a:pt x="3192" y="10027"/>
                    <a:pt x="3732" y="10027"/>
                  </a:cubicBezTo>
                  <a:cubicBezTo>
                    <a:pt x="4476" y="10027"/>
                    <a:pt x="5224" y="9934"/>
                    <a:pt x="5972" y="9914"/>
                  </a:cubicBezTo>
                  <a:cubicBezTo>
                    <a:pt x="6041" y="9912"/>
                    <a:pt x="6111" y="9911"/>
                    <a:pt x="6180" y="9911"/>
                  </a:cubicBezTo>
                  <a:cubicBezTo>
                    <a:pt x="6772" y="9911"/>
                    <a:pt x="7360" y="10000"/>
                    <a:pt x="7903" y="10257"/>
                  </a:cubicBezTo>
                  <a:cubicBezTo>
                    <a:pt x="8488" y="10533"/>
                    <a:pt x="8852" y="10974"/>
                    <a:pt x="9139" y="11537"/>
                  </a:cubicBezTo>
                  <a:cubicBezTo>
                    <a:pt x="9198" y="11650"/>
                    <a:pt x="9299" y="11702"/>
                    <a:pt x="9398" y="11702"/>
                  </a:cubicBezTo>
                  <a:cubicBezTo>
                    <a:pt x="9540" y="11702"/>
                    <a:pt x="9676" y="11594"/>
                    <a:pt x="9669" y="11405"/>
                  </a:cubicBezTo>
                  <a:cubicBezTo>
                    <a:pt x="9614" y="10201"/>
                    <a:pt x="8234" y="9506"/>
                    <a:pt x="7208" y="9307"/>
                  </a:cubicBezTo>
                  <a:cubicBezTo>
                    <a:pt x="6863" y="9238"/>
                    <a:pt x="6517" y="9214"/>
                    <a:pt x="6171" y="9214"/>
                  </a:cubicBezTo>
                  <a:cubicBezTo>
                    <a:pt x="5373" y="9214"/>
                    <a:pt x="4573" y="9342"/>
                    <a:pt x="3776" y="9342"/>
                  </a:cubicBezTo>
                  <a:cubicBezTo>
                    <a:pt x="3592" y="9342"/>
                    <a:pt x="3407" y="9335"/>
                    <a:pt x="3223" y="9318"/>
                  </a:cubicBezTo>
                  <a:cubicBezTo>
                    <a:pt x="2186" y="9230"/>
                    <a:pt x="950" y="8744"/>
                    <a:pt x="751" y="7586"/>
                  </a:cubicBezTo>
                  <a:cubicBezTo>
                    <a:pt x="541" y="6360"/>
                    <a:pt x="1336" y="5235"/>
                    <a:pt x="1866" y="4186"/>
                  </a:cubicBezTo>
                  <a:cubicBezTo>
                    <a:pt x="2197" y="3557"/>
                    <a:pt x="2440" y="2873"/>
                    <a:pt x="2462" y="2155"/>
                  </a:cubicBezTo>
                  <a:cubicBezTo>
                    <a:pt x="2495" y="1416"/>
                    <a:pt x="2307" y="731"/>
                    <a:pt x="1954" y="80"/>
                  </a:cubicBezTo>
                  <a:cubicBezTo>
                    <a:pt x="1926" y="25"/>
                    <a:pt x="1876" y="0"/>
                    <a:pt x="1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9"/>
          <p:cNvGrpSpPr/>
          <p:nvPr/>
        </p:nvGrpSpPr>
        <p:grpSpPr>
          <a:xfrm>
            <a:off x="4973665" y="3483071"/>
            <a:ext cx="523277" cy="519768"/>
            <a:chOff x="4822550" y="1805400"/>
            <a:chExt cx="176075" cy="174900"/>
          </a:xfrm>
        </p:grpSpPr>
        <p:sp>
          <p:nvSpPr>
            <p:cNvPr id="310" name="Google Shape;310;p9"/>
            <p:cNvSpPr/>
            <p:nvPr/>
          </p:nvSpPr>
          <p:spPr>
            <a:xfrm>
              <a:off x="4863200" y="1891475"/>
              <a:ext cx="53250" cy="69150"/>
            </a:xfrm>
            <a:custGeom>
              <a:avLst/>
              <a:gdLst/>
              <a:ahLst/>
              <a:cxnLst/>
              <a:rect l="l" t="t" r="r" b="b"/>
              <a:pathLst>
                <a:path w="2130" h="2766" extrusionOk="0">
                  <a:moveTo>
                    <a:pt x="2031" y="0"/>
                  </a:moveTo>
                  <a:cubicBezTo>
                    <a:pt x="2012" y="0"/>
                    <a:pt x="1992" y="6"/>
                    <a:pt x="1972" y="20"/>
                  </a:cubicBezTo>
                  <a:cubicBezTo>
                    <a:pt x="1752" y="164"/>
                    <a:pt x="1597" y="418"/>
                    <a:pt x="1454" y="616"/>
                  </a:cubicBezTo>
                  <a:cubicBezTo>
                    <a:pt x="1288" y="848"/>
                    <a:pt x="1122" y="1069"/>
                    <a:pt x="968" y="1301"/>
                  </a:cubicBezTo>
                  <a:cubicBezTo>
                    <a:pt x="659" y="1753"/>
                    <a:pt x="350" y="2206"/>
                    <a:pt x="41" y="2647"/>
                  </a:cubicBezTo>
                  <a:cubicBezTo>
                    <a:pt x="1" y="2703"/>
                    <a:pt x="48" y="2765"/>
                    <a:pt x="98" y="2765"/>
                  </a:cubicBezTo>
                  <a:cubicBezTo>
                    <a:pt x="117" y="2765"/>
                    <a:pt x="136" y="2757"/>
                    <a:pt x="151" y="2736"/>
                  </a:cubicBezTo>
                  <a:cubicBezTo>
                    <a:pt x="493" y="2305"/>
                    <a:pt x="836" y="1875"/>
                    <a:pt x="1178" y="1455"/>
                  </a:cubicBezTo>
                  <a:cubicBezTo>
                    <a:pt x="1343" y="1245"/>
                    <a:pt x="1509" y="1025"/>
                    <a:pt x="1674" y="815"/>
                  </a:cubicBezTo>
                  <a:cubicBezTo>
                    <a:pt x="1829" y="605"/>
                    <a:pt x="2028" y="373"/>
                    <a:pt x="2105" y="120"/>
                  </a:cubicBezTo>
                  <a:cubicBezTo>
                    <a:pt x="2130" y="54"/>
                    <a:pt x="2087" y="0"/>
                    <a:pt x="2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4903400" y="1894675"/>
              <a:ext cx="86100" cy="7650"/>
            </a:xfrm>
            <a:custGeom>
              <a:avLst/>
              <a:gdLst/>
              <a:ahLst/>
              <a:cxnLst/>
              <a:rect l="l" t="t" r="r" b="b"/>
              <a:pathLst>
                <a:path w="3444" h="306" extrusionOk="0">
                  <a:moveTo>
                    <a:pt x="2831" y="0"/>
                  </a:moveTo>
                  <a:cubicBezTo>
                    <a:pt x="2740" y="0"/>
                    <a:pt x="2649" y="3"/>
                    <a:pt x="2561" y="3"/>
                  </a:cubicBezTo>
                  <a:cubicBezTo>
                    <a:pt x="2285" y="3"/>
                    <a:pt x="2009" y="14"/>
                    <a:pt x="1733" y="25"/>
                  </a:cubicBezTo>
                  <a:cubicBezTo>
                    <a:pt x="1181" y="47"/>
                    <a:pt x="640" y="69"/>
                    <a:pt x="88" y="80"/>
                  </a:cubicBezTo>
                  <a:cubicBezTo>
                    <a:pt x="0" y="91"/>
                    <a:pt x="0" y="223"/>
                    <a:pt x="88" y="223"/>
                  </a:cubicBezTo>
                  <a:cubicBezTo>
                    <a:pt x="640" y="245"/>
                    <a:pt x="1181" y="268"/>
                    <a:pt x="1733" y="290"/>
                  </a:cubicBezTo>
                  <a:cubicBezTo>
                    <a:pt x="2009" y="290"/>
                    <a:pt x="2274" y="301"/>
                    <a:pt x="2539" y="301"/>
                  </a:cubicBezTo>
                  <a:cubicBezTo>
                    <a:pt x="2645" y="301"/>
                    <a:pt x="2756" y="306"/>
                    <a:pt x="2868" y="306"/>
                  </a:cubicBezTo>
                  <a:cubicBezTo>
                    <a:pt x="3035" y="306"/>
                    <a:pt x="3203" y="294"/>
                    <a:pt x="3356" y="234"/>
                  </a:cubicBezTo>
                  <a:cubicBezTo>
                    <a:pt x="3444" y="212"/>
                    <a:pt x="3444" y="102"/>
                    <a:pt x="3356" y="69"/>
                  </a:cubicBezTo>
                  <a:cubicBezTo>
                    <a:pt x="3194" y="10"/>
                    <a:pt x="3012" y="0"/>
                    <a:pt x="2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4822550" y="1836375"/>
              <a:ext cx="96850" cy="62725"/>
            </a:xfrm>
            <a:custGeom>
              <a:avLst/>
              <a:gdLst/>
              <a:ahLst/>
              <a:cxnLst/>
              <a:rect l="l" t="t" r="r" b="b"/>
              <a:pathLst>
                <a:path w="3874" h="2509" extrusionOk="0">
                  <a:moveTo>
                    <a:pt x="948" y="1"/>
                  </a:moveTo>
                  <a:cubicBezTo>
                    <a:pt x="653" y="1"/>
                    <a:pt x="364" y="162"/>
                    <a:pt x="210" y="447"/>
                  </a:cubicBezTo>
                  <a:cubicBezTo>
                    <a:pt x="0" y="856"/>
                    <a:pt x="155" y="1352"/>
                    <a:pt x="563" y="1562"/>
                  </a:cubicBezTo>
                  <a:cubicBezTo>
                    <a:pt x="685" y="1627"/>
                    <a:pt x="816" y="1658"/>
                    <a:pt x="945" y="1658"/>
                  </a:cubicBezTo>
                  <a:cubicBezTo>
                    <a:pt x="1166" y="1658"/>
                    <a:pt x="1381" y="1568"/>
                    <a:pt x="1534" y="1408"/>
                  </a:cubicBezTo>
                  <a:lnTo>
                    <a:pt x="1601" y="1441"/>
                  </a:lnTo>
                  <a:cubicBezTo>
                    <a:pt x="1832" y="1562"/>
                    <a:pt x="2075" y="1683"/>
                    <a:pt x="2307" y="1794"/>
                  </a:cubicBezTo>
                  <a:cubicBezTo>
                    <a:pt x="2782" y="2026"/>
                    <a:pt x="3234" y="2268"/>
                    <a:pt x="3698" y="2500"/>
                  </a:cubicBezTo>
                  <a:cubicBezTo>
                    <a:pt x="3711" y="2506"/>
                    <a:pt x="3724" y="2508"/>
                    <a:pt x="3736" y="2508"/>
                  </a:cubicBezTo>
                  <a:cubicBezTo>
                    <a:pt x="3824" y="2508"/>
                    <a:pt x="3873" y="2383"/>
                    <a:pt x="3786" y="2335"/>
                  </a:cubicBezTo>
                  <a:cubicBezTo>
                    <a:pt x="3333" y="2081"/>
                    <a:pt x="2870" y="1838"/>
                    <a:pt x="2417" y="1584"/>
                  </a:cubicBezTo>
                  <a:cubicBezTo>
                    <a:pt x="2197" y="1463"/>
                    <a:pt x="1965" y="1341"/>
                    <a:pt x="1744" y="1220"/>
                  </a:cubicBezTo>
                  <a:cubicBezTo>
                    <a:pt x="1722" y="1209"/>
                    <a:pt x="1700" y="1198"/>
                    <a:pt x="1689" y="1198"/>
                  </a:cubicBezTo>
                  <a:cubicBezTo>
                    <a:pt x="1888" y="789"/>
                    <a:pt x="1722" y="304"/>
                    <a:pt x="1325" y="94"/>
                  </a:cubicBezTo>
                  <a:cubicBezTo>
                    <a:pt x="1205" y="31"/>
                    <a:pt x="10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4899800" y="1819900"/>
              <a:ext cx="15075" cy="77950"/>
            </a:xfrm>
            <a:custGeom>
              <a:avLst/>
              <a:gdLst/>
              <a:ahLst/>
              <a:cxnLst/>
              <a:rect l="l" t="t" r="r" b="b"/>
              <a:pathLst>
                <a:path w="603" h="3118" extrusionOk="0">
                  <a:moveTo>
                    <a:pt x="136" y="0"/>
                  </a:moveTo>
                  <a:cubicBezTo>
                    <a:pt x="68" y="0"/>
                    <a:pt x="1" y="51"/>
                    <a:pt x="1" y="146"/>
                  </a:cubicBezTo>
                  <a:cubicBezTo>
                    <a:pt x="23" y="632"/>
                    <a:pt x="111" y="1117"/>
                    <a:pt x="177" y="1592"/>
                  </a:cubicBezTo>
                  <a:cubicBezTo>
                    <a:pt x="243" y="2078"/>
                    <a:pt x="321" y="2552"/>
                    <a:pt x="398" y="3038"/>
                  </a:cubicBezTo>
                  <a:cubicBezTo>
                    <a:pt x="403" y="3092"/>
                    <a:pt x="445" y="3118"/>
                    <a:pt x="489" y="3118"/>
                  </a:cubicBezTo>
                  <a:cubicBezTo>
                    <a:pt x="545" y="3118"/>
                    <a:pt x="603" y="3078"/>
                    <a:pt x="597" y="3005"/>
                  </a:cubicBezTo>
                  <a:cubicBezTo>
                    <a:pt x="541" y="2530"/>
                    <a:pt x="508" y="2044"/>
                    <a:pt x="464" y="1559"/>
                  </a:cubicBezTo>
                  <a:cubicBezTo>
                    <a:pt x="409" y="1073"/>
                    <a:pt x="376" y="587"/>
                    <a:pt x="266" y="113"/>
                  </a:cubicBezTo>
                  <a:cubicBezTo>
                    <a:pt x="250" y="37"/>
                    <a:pt x="193" y="0"/>
                    <a:pt x="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4886825" y="1875450"/>
              <a:ext cx="49700" cy="43450"/>
            </a:xfrm>
            <a:custGeom>
              <a:avLst/>
              <a:gdLst/>
              <a:ahLst/>
              <a:cxnLst/>
              <a:rect l="l" t="t" r="r" b="b"/>
              <a:pathLst>
                <a:path w="1988" h="1738" extrusionOk="0">
                  <a:moveTo>
                    <a:pt x="1000" y="0"/>
                  </a:moveTo>
                  <a:cubicBezTo>
                    <a:pt x="687" y="0"/>
                    <a:pt x="387" y="170"/>
                    <a:pt x="233" y="463"/>
                  </a:cubicBezTo>
                  <a:cubicBezTo>
                    <a:pt x="1" y="893"/>
                    <a:pt x="166" y="1412"/>
                    <a:pt x="597" y="1633"/>
                  </a:cubicBezTo>
                  <a:cubicBezTo>
                    <a:pt x="726" y="1704"/>
                    <a:pt x="865" y="1738"/>
                    <a:pt x="1003" y="1738"/>
                  </a:cubicBezTo>
                  <a:cubicBezTo>
                    <a:pt x="1313" y="1738"/>
                    <a:pt x="1614" y="1566"/>
                    <a:pt x="1767" y="1268"/>
                  </a:cubicBezTo>
                  <a:cubicBezTo>
                    <a:pt x="1988" y="849"/>
                    <a:pt x="1822" y="319"/>
                    <a:pt x="1403" y="98"/>
                  </a:cubicBezTo>
                  <a:cubicBezTo>
                    <a:pt x="1273" y="32"/>
                    <a:pt x="1135" y="0"/>
                    <a:pt x="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4880500" y="1805400"/>
              <a:ext cx="41950" cy="36775"/>
            </a:xfrm>
            <a:custGeom>
              <a:avLst/>
              <a:gdLst/>
              <a:ahLst/>
              <a:cxnLst/>
              <a:rect l="l" t="t" r="r" b="b"/>
              <a:pathLst>
                <a:path w="1678" h="1471" extrusionOk="0">
                  <a:moveTo>
                    <a:pt x="834" y="1"/>
                  </a:moveTo>
                  <a:cubicBezTo>
                    <a:pt x="570" y="1"/>
                    <a:pt x="318" y="142"/>
                    <a:pt x="188" y="395"/>
                  </a:cubicBezTo>
                  <a:cubicBezTo>
                    <a:pt x="0" y="748"/>
                    <a:pt x="144" y="1201"/>
                    <a:pt x="497" y="1388"/>
                  </a:cubicBezTo>
                  <a:cubicBezTo>
                    <a:pt x="606" y="1444"/>
                    <a:pt x="722" y="1471"/>
                    <a:pt x="836" y="1471"/>
                  </a:cubicBezTo>
                  <a:cubicBezTo>
                    <a:pt x="1103" y="1471"/>
                    <a:pt x="1359" y="1326"/>
                    <a:pt x="1490" y="1079"/>
                  </a:cubicBezTo>
                  <a:cubicBezTo>
                    <a:pt x="1678" y="715"/>
                    <a:pt x="1534" y="273"/>
                    <a:pt x="1181" y="86"/>
                  </a:cubicBezTo>
                  <a:cubicBezTo>
                    <a:pt x="1070" y="28"/>
                    <a:pt x="951" y="1"/>
                    <a:pt x="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4846825" y="1937225"/>
              <a:ext cx="43075" cy="43075"/>
            </a:xfrm>
            <a:custGeom>
              <a:avLst/>
              <a:gdLst/>
              <a:ahLst/>
              <a:cxnLst/>
              <a:rect l="l" t="t" r="r" b="b"/>
              <a:pathLst>
                <a:path w="1723" h="1723" extrusionOk="0">
                  <a:moveTo>
                    <a:pt x="861" y="0"/>
                  </a:moveTo>
                  <a:cubicBezTo>
                    <a:pt x="387" y="0"/>
                    <a:pt x="0" y="387"/>
                    <a:pt x="0" y="861"/>
                  </a:cubicBezTo>
                  <a:cubicBezTo>
                    <a:pt x="0" y="1336"/>
                    <a:pt x="387" y="1722"/>
                    <a:pt x="861" y="1722"/>
                  </a:cubicBezTo>
                  <a:cubicBezTo>
                    <a:pt x="1336" y="1722"/>
                    <a:pt x="1722" y="1336"/>
                    <a:pt x="1722" y="861"/>
                  </a:cubicBezTo>
                  <a:cubicBezTo>
                    <a:pt x="1722" y="387"/>
                    <a:pt x="1336" y="0"/>
                    <a:pt x="8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4961350" y="1885150"/>
              <a:ext cx="37275" cy="32425"/>
            </a:xfrm>
            <a:custGeom>
              <a:avLst/>
              <a:gdLst/>
              <a:ahLst/>
              <a:cxnLst/>
              <a:rect l="l" t="t" r="r" b="b"/>
              <a:pathLst>
                <a:path w="1491" h="1297" extrusionOk="0">
                  <a:moveTo>
                    <a:pt x="745" y="1"/>
                  </a:moveTo>
                  <a:cubicBezTo>
                    <a:pt x="509" y="1"/>
                    <a:pt x="281" y="127"/>
                    <a:pt x="166" y="351"/>
                  </a:cubicBezTo>
                  <a:cubicBezTo>
                    <a:pt x="0" y="671"/>
                    <a:pt x="121" y="1057"/>
                    <a:pt x="442" y="1223"/>
                  </a:cubicBezTo>
                  <a:cubicBezTo>
                    <a:pt x="538" y="1273"/>
                    <a:pt x="642" y="1296"/>
                    <a:pt x="745" y="1296"/>
                  </a:cubicBezTo>
                  <a:cubicBezTo>
                    <a:pt x="981" y="1296"/>
                    <a:pt x="1209" y="1170"/>
                    <a:pt x="1325" y="947"/>
                  </a:cubicBezTo>
                  <a:cubicBezTo>
                    <a:pt x="1490" y="638"/>
                    <a:pt x="1369" y="240"/>
                    <a:pt x="1049" y="75"/>
                  </a:cubicBezTo>
                  <a:cubicBezTo>
                    <a:pt x="952" y="25"/>
                    <a:pt x="848"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9"/>
          <p:cNvSpPr/>
          <p:nvPr/>
        </p:nvSpPr>
        <p:spPr>
          <a:xfrm>
            <a:off x="8039575" y="3037972"/>
            <a:ext cx="409632" cy="608521"/>
          </a:xfrm>
          <a:custGeom>
            <a:avLst/>
            <a:gdLst/>
            <a:ahLst/>
            <a:cxnLst/>
            <a:rect l="l" t="t" r="r" b="b"/>
            <a:pathLst>
              <a:path w="5410" h="8037" extrusionOk="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4650625" y="430399"/>
            <a:ext cx="409631" cy="398728"/>
          </a:xfrm>
          <a:custGeom>
            <a:avLst/>
            <a:gdLst/>
            <a:ahLst/>
            <a:cxnLst/>
            <a:rect l="l" t="t" r="r" b="b"/>
            <a:pathLst>
              <a:path w="6237" h="6071" extrusionOk="0">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9"/>
          <p:cNvGrpSpPr/>
          <p:nvPr/>
        </p:nvGrpSpPr>
        <p:grpSpPr>
          <a:xfrm>
            <a:off x="-94245" y="4372500"/>
            <a:ext cx="1401819" cy="467543"/>
            <a:chOff x="1908650" y="3874300"/>
            <a:chExt cx="648750" cy="216375"/>
          </a:xfrm>
        </p:grpSpPr>
        <p:sp>
          <p:nvSpPr>
            <p:cNvPr id="321" name="Google Shape;321;p9"/>
            <p:cNvSpPr/>
            <p:nvPr/>
          </p:nvSpPr>
          <p:spPr>
            <a:xfrm>
              <a:off x="2449200" y="3874300"/>
              <a:ext cx="108200" cy="108200"/>
            </a:xfrm>
            <a:custGeom>
              <a:avLst/>
              <a:gdLst/>
              <a:ahLst/>
              <a:cxnLst/>
              <a:rect l="l" t="t" r="r" b="b"/>
              <a:pathLst>
                <a:path w="4328" h="4328" extrusionOk="0">
                  <a:moveTo>
                    <a:pt x="4327" y="1"/>
                  </a:moveTo>
                  <a:cubicBezTo>
                    <a:pt x="1943" y="1"/>
                    <a:pt x="1" y="1943"/>
                    <a:pt x="1" y="4327"/>
                  </a:cubicBezTo>
                  <a:cubicBezTo>
                    <a:pt x="2396"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2449200" y="3982475"/>
              <a:ext cx="108200" cy="108200"/>
            </a:xfrm>
            <a:custGeom>
              <a:avLst/>
              <a:gdLst/>
              <a:ahLst/>
              <a:cxnLst/>
              <a:rect l="l" t="t" r="r" b="b"/>
              <a:pathLst>
                <a:path w="4328" h="4328" extrusionOk="0">
                  <a:moveTo>
                    <a:pt x="1" y="0"/>
                  </a:moveTo>
                  <a:cubicBezTo>
                    <a:pt x="1" y="2396"/>
                    <a:pt x="1943" y="4327"/>
                    <a:pt x="4327" y="4327"/>
                  </a:cubicBezTo>
                  <a:cubicBezTo>
                    <a:pt x="4327" y="1943"/>
                    <a:pt x="2396"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2341025" y="3874300"/>
              <a:ext cx="108200" cy="108200"/>
            </a:xfrm>
            <a:custGeom>
              <a:avLst/>
              <a:gdLst/>
              <a:ahLst/>
              <a:cxnLst/>
              <a:rect l="l" t="t" r="r" b="b"/>
              <a:pathLst>
                <a:path w="4328" h="4328" extrusionOk="0">
                  <a:moveTo>
                    <a:pt x="1" y="1"/>
                  </a:moveTo>
                  <a:cubicBezTo>
                    <a:pt x="1" y="2396"/>
                    <a:pt x="1943" y="4327"/>
                    <a:pt x="4328" y="4327"/>
                  </a:cubicBezTo>
                  <a:cubicBezTo>
                    <a:pt x="4328" y="1943"/>
                    <a:pt x="2396"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2341025" y="3982475"/>
              <a:ext cx="108200" cy="108200"/>
            </a:xfrm>
            <a:custGeom>
              <a:avLst/>
              <a:gdLst/>
              <a:ahLst/>
              <a:cxnLst/>
              <a:rect l="l" t="t" r="r" b="b"/>
              <a:pathLst>
                <a:path w="4328" h="4328" extrusionOk="0">
                  <a:moveTo>
                    <a:pt x="4328" y="0"/>
                  </a:moveTo>
                  <a:cubicBezTo>
                    <a:pt x="1943" y="0"/>
                    <a:pt x="1" y="1943"/>
                    <a:pt x="1" y="4327"/>
                  </a:cubicBezTo>
                  <a:cubicBezTo>
                    <a:pt x="2396" y="4327"/>
                    <a:pt x="4328" y="2396"/>
                    <a:pt x="43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2233150" y="3874300"/>
              <a:ext cx="107900" cy="108200"/>
            </a:xfrm>
            <a:custGeom>
              <a:avLst/>
              <a:gdLst/>
              <a:ahLst/>
              <a:cxnLst/>
              <a:rect l="l" t="t" r="r" b="b"/>
              <a:pathLst>
                <a:path w="4316" h="4328" extrusionOk="0">
                  <a:moveTo>
                    <a:pt x="4316" y="1"/>
                  </a:moveTo>
                  <a:cubicBezTo>
                    <a:pt x="1932" y="1"/>
                    <a:pt x="0" y="1943"/>
                    <a:pt x="0" y="4327"/>
                  </a:cubicBezTo>
                  <a:cubicBezTo>
                    <a:pt x="2384" y="4327"/>
                    <a:pt x="4316" y="2396"/>
                    <a:pt x="4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2233150" y="3982475"/>
              <a:ext cx="107900" cy="108200"/>
            </a:xfrm>
            <a:custGeom>
              <a:avLst/>
              <a:gdLst/>
              <a:ahLst/>
              <a:cxnLst/>
              <a:rect l="l" t="t" r="r" b="b"/>
              <a:pathLst>
                <a:path w="4316" h="4328" extrusionOk="0">
                  <a:moveTo>
                    <a:pt x="0" y="0"/>
                  </a:moveTo>
                  <a:cubicBezTo>
                    <a:pt x="0" y="2396"/>
                    <a:pt x="1932" y="4327"/>
                    <a:pt x="4316" y="4327"/>
                  </a:cubicBezTo>
                  <a:cubicBezTo>
                    <a:pt x="4316" y="1943"/>
                    <a:pt x="238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2124975" y="3874300"/>
              <a:ext cx="107925" cy="108200"/>
            </a:xfrm>
            <a:custGeom>
              <a:avLst/>
              <a:gdLst/>
              <a:ahLst/>
              <a:cxnLst/>
              <a:rect l="l" t="t" r="r" b="b"/>
              <a:pathLst>
                <a:path w="4317" h="4328" extrusionOk="0">
                  <a:moveTo>
                    <a:pt x="0" y="1"/>
                  </a:moveTo>
                  <a:cubicBezTo>
                    <a:pt x="0" y="2396"/>
                    <a:pt x="1932" y="4327"/>
                    <a:pt x="4316" y="4327"/>
                  </a:cubicBezTo>
                  <a:cubicBezTo>
                    <a:pt x="4316" y="1943"/>
                    <a:pt x="2385"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2124975" y="3982475"/>
              <a:ext cx="107925" cy="108200"/>
            </a:xfrm>
            <a:custGeom>
              <a:avLst/>
              <a:gdLst/>
              <a:ahLst/>
              <a:cxnLst/>
              <a:rect l="l" t="t" r="r" b="b"/>
              <a:pathLst>
                <a:path w="4317" h="4328" extrusionOk="0">
                  <a:moveTo>
                    <a:pt x="4316" y="0"/>
                  </a:moveTo>
                  <a:cubicBezTo>
                    <a:pt x="1932" y="0"/>
                    <a:pt x="0" y="1943"/>
                    <a:pt x="0" y="4327"/>
                  </a:cubicBezTo>
                  <a:cubicBezTo>
                    <a:pt x="2385" y="4327"/>
                    <a:pt x="4316" y="2396"/>
                    <a:pt x="4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2016800" y="3874300"/>
              <a:ext cx="108200" cy="108200"/>
            </a:xfrm>
            <a:custGeom>
              <a:avLst/>
              <a:gdLst/>
              <a:ahLst/>
              <a:cxnLst/>
              <a:rect l="l" t="t" r="r" b="b"/>
              <a:pathLst>
                <a:path w="4328" h="4328" extrusionOk="0">
                  <a:moveTo>
                    <a:pt x="4327" y="1"/>
                  </a:moveTo>
                  <a:cubicBezTo>
                    <a:pt x="1932" y="1"/>
                    <a:pt x="1" y="1943"/>
                    <a:pt x="1" y="4327"/>
                  </a:cubicBezTo>
                  <a:cubicBezTo>
                    <a:pt x="2385"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2016800" y="3982475"/>
              <a:ext cx="108200" cy="108200"/>
            </a:xfrm>
            <a:custGeom>
              <a:avLst/>
              <a:gdLst/>
              <a:ahLst/>
              <a:cxnLst/>
              <a:rect l="l" t="t" r="r" b="b"/>
              <a:pathLst>
                <a:path w="4328" h="4328" extrusionOk="0">
                  <a:moveTo>
                    <a:pt x="1" y="0"/>
                  </a:moveTo>
                  <a:cubicBezTo>
                    <a:pt x="1" y="2396"/>
                    <a:pt x="1932" y="4327"/>
                    <a:pt x="4327" y="4327"/>
                  </a:cubicBezTo>
                  <a:cubicBezTo>
                    <a:pt x="4327" y="1943"/>
                    <a:pt x="2385"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1908650" y="3874300"/>
              <a:ext cx="108175" cy="108200"/>
            </a:xfrm>
            <a:custGeom>
              <a:avLst/>
              <a:gdLst/>
              <a:ahLst/>
              <a:cxnLst/>
              <a:rect l="l" t="t" r="r" b="b"/>
              <a:pathLst>
                <a:path w="4327" h="4328" extrusionOk="0">
                  <a:moveTo>
                    <a:pt x="0" y="1"/>
                  </a:moveTo>
                  <a:cubicBezTo>
                    <a:pt x="0" y="2396"/>
                    <a:pt x="1932" y="4327"/>
                    <a:pt x="4327" y="4327"/>
                  </a:cubicBezTo>
                  <a:cubicBezTo>
                    <a:pt x="4327" y="1943"/>
                    <a:pt x="238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1908650" y="3982475"/>
              <a:ext cx="108175" cy="108200"/>
            </a:xfrm>
            <a:custGeom>
              <a:avLst/>
              <a:gdLst/>
              <a:ahLst/>
              <a:cxnLst/>
              <a:rect l="l" t="t" r="r" b="b"/>
              <a:pathLst>
                <a:path w="4327" h="4328" extrusionOk="0">
                  <a:moveTo>
                    <a:pt x="4327" y="0"/>
                  </a:moveTo>
                  <a:cubicBezTo>
                    <a:pt x="1932" y="0"/>
                    <a:pt x="0" y="1943"/>
                    <a:pt x="0" y="4327"/>
                  </a:cubicBezTo>
                  <a:cubicBezTo>
                    <a:pt x="2384" y="4327"/>
                    <a:pt x="4327" y="2396"/>
                    <a:pt x="4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9"/>
          <p:cNvSpPr/>
          <p:nvPr/>
        </p:nvSpPr>
        <p:spPr>
          <a:xfrm rot="-5400000">
            <a:off x="121550" y="4004572"/>
            <a:ext cx="192099" cy="188653"/>
          </a:xfrm>
          <a:custGeom>
            <a:avLst/>
            <a:gdLst/>
            <a:ahLst/>
            <a:cxnLst/>
            <a:rect l="l" t="t" r="r" b="b"/>
            <a:pathLst>
              <a:path w="2948" h="2895" extrusionOk="0">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rot="-5400000">
            <a:off x="400450" y="4004572"/>
            <a:ext cx="192099" cy="188653"/>
          </a:xfrm>
          <a:custGeom>
            <a:avLst/>
            <a:gdLst/>
            <a:ahLst/>
            <a:cxnLst/>
            <a:rect l="l" t="t" r="r" b="b"/>
            <a:pathLst>
              <a:path w="2948" h="2895" extrusionOk="0">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9"/>
          <p:cNvGrpSpPr/>
          <p:nvPr/>
        </p:nvGrpSpPr>
        <p:grpSpPr>
          <a:xfrm>
            <a:off x="713225" y="-66200"/>
            <a:ext cx="409625" cy="1329814"/>
            <a:chOff x="713225" y="-66200"/>
            <a:chExt cx="409625" cy="1329814"/>
          </a:xfrm>
        </p:grpSpPr>
        <p:sp>
          <p:nvSpPr>
            <p:cNvPr id="336" name="Google Shape;336;p9"/>
            <p:cNvSpPr/>
            <p:nvPr/>
          </p:nvSpPr>
          <p:spPr>
            <a:xfrm>
              <a:off x="1122795"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1041013"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959231"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876844"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795007" y="-66200"/>
              <a:ext cx="55" cy="1329814"/>
            </a:xfrm>
            <a:custGeom>
              <a:avLst/>
              <a:gdLst/>
              <a:ahLst/>
              <a:cxnLst/>
              <a:rect l="l" t="t" r="r" b="b"/>
              <a:pathLst>
                <a:path w="1" h="24228" fill="none" extrusionOk="0">
                  <a:moveTo>
                    <a:pt x="1" y="0"/>
                  </a:moveTo>
                  <a:lnTo>
                    <a:pt x="1"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713225" y="-66200"/>
              <a:ext cx="55" cy="1329814"/>
            </a:xfrm>
            <a:custGeom>
              <a:avLst/>
              <a:gdLst/>
              <a:ahLst/>
              <a:cxnLst/>
              <a:rect l="l" t="t" r="r" b="b"/>
              <a:pathLst>
                <a:path w="1" h="24228" fill="none" extrusionOk="0">
                  <a:moveTo>
                    <a:pt x="1" y="0"/>
                  </a:moveTo>
                  <a:lnTo>
                    <a:pt x="1"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9"/>
          <p:cNvSpPr/>
          <p:nvPr/>
        </p:nvSpPr>
        <p:spPr>
          <a:xfrm rot="10800000">
            <a:off x="8889047" y="4093719"/>
            <a:ext cx="351899" cy="1109673"/>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65"/>
        <p:cNvGrpSpPr/>
        <p:nvPr/>
      </p:nvGrpSpPr>
      <p:grpSpPr>
        <a:xfrm>
          <a:off x="0" y="0"/>
          <a:ext cx="0" cy="0"/>
          <a:chOff x="0" y="0"/>
          <a:chExt cx="0" cy="0"/>
        </a:xfrm>
      </p:grpSpPr>
      <p:sp>
        <p:nvSpPr>
          <p:cNvPr id="566" name="Google Shape;566;p1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a:endParaRPr/>
          </a:p>
        </p:txBody>
      </p:sp>
      <p:sp>
        <p:nvSpPr>
          <p:cNvPr id="567" name="Google Shape;567;p15"/>
          <p:cNvSpPr/>
          <p:nvPr/>
        </p:nvSpPr>
        <p:spPr>
          <a:xfrm rot="10800000" flipH="1">
            <a:off x="7522850" y="4696075"/>
            <a:ext cx="1940700" cy="125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flipH="1">
            <a:off x="-416289" y="4459775"/>
            <a:ext cx="988200" cy="98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15"/>
          <p:cNvGrpSpPr/>
          <p:nvPr/>
        </p:nvGrpSpPr>
        <p:grpSpPr>
          <a:xfrm flipH="1">
            <a:off x="8911986" y="4292225"/>
            <a:ext cx="933300" cy="933300"/>
            <a:chOff x="-763875" y="1722750"/>
            <a:chExt cx="933300" cy="933300"/>
          </a:xfrm>
        </p:grpSpPr>
        <p:sp>
          <p:nvSpPr>
            <p:cNvPr id="570" name="Google Shape;570;p15"/>
            <p:cNvSpPr/>
            <p:nvPr/>
          </p:nvSpPr>
          <p:spPr>
            <a:xfrm>
              <a:off x="-763875" y="1722750"/>
              <a:ext cx="933300" cy="9333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679575" y="1807050"/>
              <a:ext cx="764700" cy="7647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594450" y="1892175"/>
              <a:ext cx="594600" cy="5943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514450" y="1972300"/>
              <a:ext cx="434700" cy="4344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flipH="1">
            <a:off x="-658609" y="-301065"/>
            <a:ext cx="1156806" cy="1157298"/>
            <a:chOff x="1425475" y="2707650"/>
            <a:chExt cx="766300" cy="766575"/>
          </a:xfrm>
        </p:grpSpPr>
        <p:sp>
          <p:nvSpPr>
            <p:cNvPr id="575" name="Google Shape;575;p15"/>
            <p:cNvSpPr/>
            <p:nvPr/>
          </p:nvSpPr>
          <p:spPr>
            <a:xfrm>
              <a:off x="1471275" y="2753725"/>
              <a:ext cx="541150" cy="541125"/>
            </a:xfrm>
            <a:custGeom>
              <a:avLst/>
              <a:gdLst/>
              <a:ahLst/>
              <a:cxnLst/>
              <a:rect l="l" t="t" r="r" b="b"/>
              <a:pathLst>
                <a:path w="21646" h="21645" extrusionOk="0">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1499425" y="2781875"/>
              <a:ext cx="554925" cy="554925"/>
            </a:xfrm>
            <a:custGeom>
              <a:avLst/>
              <a:gdLst/>
              <a:ahLst/>
              <a:cxnLst/>
              <a:rect l="l" t="t" r="r" b="b"/>
              <a:pathLst>
                <a:path w="22197" h="22197" extrusionOk="0">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1532525" y="2814975"/>
              <a:ext cx="559075" cy="558800"/>
            </a:xfrm>
            <a:custGeom>
              <a:avLst/>
              <a:gdLst/>
              <a:ahLst/>
              <a:cxnLst/>
              <a:rect l="l" t="t" r="r" b="b"/>
              <a:pathLst>
                <a:path w="22363" h="22352" extrusionOk="0">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1570625" y="2853050"/>
              <a:ext cx="553000" cy="553025"/>
            </a:xfrm>
            <a:custGeom>
              <a:avLst/>
              <a:gdLst/>
              <a:ahLst/>
              <a:cxnLst/>
              <a:rect l="l" t="t" r="r" b="b"/>
              <a:pathLst>
                <a:path w="22120" h="22121" extrusionOk="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432650" y="2715100"/>
              <a:ext cx="479050" cy="479050"/>
            </a:xfrm>
            <a:custGeom>
              <a:avLst/>
              <a:gdLst/>
              <a:ahLst/>
              <a:cxnLst/>
              <a:rect l="l" t="t" r="r" b="b"/>
              <a:pathLst>
                <a:path w="19162" h="19162" extrusionOk="0">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448650" y="2731100"/>
              <a:ext cx="516575" cy="516300"/>
            </a:xfrm>
            <a:custGeom>
              <a:avLst/>
              <a:gdLst/>
              <a:ahLst/>
              <a:cxnLst/>
              <a:rect l="l" t="t" r="r" b="b"/>
              <a:pathLst>
                <a:path w="20663" h="20652" extrusionOk="0">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425475" y="2707650"/>
              <a:ext cx="425525" cy="425775"/>
            </a:xfrm>
            <a:custGeom>
              <a:avLst/>
              <a:gdLst/>
              <a:ahLst/>
              <a:cxnLst/>
              <a:rect l="l" t="t" r="r" b="b"/>
              <a:pathLst>
                <a:path w="17021" h="17031" extrusionOk="0">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662225" y="2944400"/>
              <a:ext cx="509950" cy="510225"/>
            </a:xfrm>
            <a:custGeom>
              <a:avLst/>
              <a:gdLst/>
              <a:ahLst/>
              <a:cxnLst/>
              <a:rect l="l" t="t" r="r" b="b"/>
              <a:pathLst>
                <a:path w="20398" h="20409" extrusionOk="0">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a:off x="1950575" y="3233025"/>
              <a:ext cx="214150" cy="213875"/>
            </a:xfrm>
            <a:custGeom>
              <a:avLst/>
              <a:gdLst/>
              <a:ahLst/>
              <a:cxnLst/>
              <a:rect l="l" t="t" r="r" b="b"/>
              <a:pathLst>
                <a:path w="8566" h="8555" extrusionOk="0">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5"/>
            <p:cNvSpPr/>
            <p:nvPr/>
          </p:nvSpPr>
          <p:spPr>
            <a:xfrm>
              <a:off x="1426300" y="2708750"/>
              <a:ext cx="353500" cy="353225"/>
            </a:xfrm>
            <a:custGeom>
              <a:avLst/>
              <a:gdLst/>
              <a:ahLst/>
              <a:cxnLst/>
              <a:rect l="l" t="t" r="r" b="b"/>
              <a:pathLst>
                <a:path w="14140" h="14129" extrusionOk="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5"/>
            <p:cNvSpPr/>
            <p:nvPr/>
          </p:nvSpPr>
          <p:spPr>
            <a:xfrm>
              <a:off x="1444225" y="2726400"/>
              <a:ext cx="245075" cy="245350"/>
            </a:xfrm>
            <a:custGeom>
              <a:avLst/>
              <a:gdLst/>
              <a:ahLst/>
              <a:cxnLst/>
              <a:rect l="l" t="t" r="r" b="b"/>
              <a:pathLst>
                <a:path w="9803" h="9814" extrusionOk="0">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a:off x="1779500" y="3061675"/>
              <a:ext cx="412275" cy="412550"/>
            </a:xfrm>
            <a:custGeom>
              <a:avLst/>
              <a:gdLst/>
              <a:ahLst/>
              <a:cxnLst/>
              <a:rect l="l" t="t" r="r" b="b"/>
              <a:pathLst>
                <a:path w="16491" h="16502" extrusionOk="0">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853450" y="3135900"/>
              <a:ext cx="335850" cy="335825"/>
            </a:xfrm>
            <a:custGeom>
              <a:avLst/>
              <a:gdLst/>
              <a:ahLst/>
              <a:cxnLst/>
              <a:rect l="l" t="t" r="r" b="b"/>
              <a:pathLst>
                <a:path w="13434" h="13433" extrusionOk="0">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716875" y="2999025"/>
              <a:ext cx="469650" cy="469950"/>
            </a:xfrm>
            <a:custGeom>
              <a:avLst/>
              <a:gdLst/>
              <a:ahLst/>
              <a:cxnLst/>
              <a:rect l="l" t="t" r="r" b="b"/>
              <a:pathLst>
                <a:path w="18786" h="18798" extrusionOk="0">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613650" y="2896100"/>
              <a:ext cx="537275" cy="537000"/>
            </a:xfrm>
            <a:custGeom>
              <a:avLst/>
              <a:gdLst/>
              <a:ahLst/>
              <a:cxnLst/>
              <a:rect l="l" t="t" r="r" b="b"/>
              <a:pathLst>
                <a:path w="21491" h="21480" extrusionOk="0">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15"/>
          <p:cNvSpPr/>
          <p:nvPr/>
        </p:nvSpPr>
        <p:spPr>
          <a:xfrm flipH="1">
            <a:off x="22813" y="-76291"/>
            <a:ext cx="174623" cy="550654"/>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flipH="1">
            <a:off x="271392" y="-76291"/>
            <a:ext cx="363608" cy="1146597"/>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flipH="1">
            <a:off x="381182" y="-76291"/>
            <a:ext cx="144050" cy="454245"/>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15"/>
          <p:cNvGrpSpPr/>
          <p:nvPr/>
        </p:nvGrpSpPr>
        <p:grpSpPr>
          <a:xfrm flipH="1">
            <a:off x="8129643" y="94596"/>
            <a:ext cx="1333895" cy="444910"/>
            <a:chOff x="1908650" y="3874300"/>
            <a:chExt cx="648750" cy="216375"/>
          </a:xfrm>
        </p:grpSpPr>
        <p:sp>
          <p:nvSpPr>
            <p:cNvPr id="594" name="Google Shape;594;p15"/>
            <p:cNvSpPr/>
            <p:nvPr/>
          </p:nvSpPr>
          <p:spPr>
            <a:xfrm>
              <a:off x="2449200" y="3874300"/>
              <a:ext cx="108200" cy="108200"/>
            </a:xfrm>
            <a:custGeom>
              <a:avLst/>
              <a:gdLst/>
              <a:ahLst/>
              <a:cxnLst/>
              <a:rect l="l" t="t" r="r" b="b"/>
              <a:pathLst>
                <a:path w="4328" h="4328" extrusionOk="0">
                  <a:moveTo>
                    <a:pt x="4327" y="1"/>
                  </a:moveTo>
                  <a:cubicBezTo>
                    <a:pt x="1943" y="1"/>
                    <a:pt x="1" y="1943"/>
                    <a:pt x="1" y="4327"/>
                  </a:cubicBezTo>
                  <a:cubicBezTo>
                    <a:pt x="2396" y="4327"/>
                    <a:pt x="4327" y="2396"/>
                    <a:pt x="4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2449200" y="3982475"/>
              <a:ext cx="108200" cy="108200"/>
            </a:xfrm>
            <a:custGeom>
              <a:avLst/>
              <a:gdLst/>
              <a:ahLst/>
              <a:cxnLst/>
              <a:rect l="l" t="t" r="r" b="b"/>
              <a:pathLst>
                <a:path w="4328" h="4328" extrusionOk="0">
                  <a:moveTo>
                    <a:pt x="1" y="0"/>
                  </a:moveTo>
                  <a:cubicBezTo>
                    <a:pt x="1" y="2396"/>
                    <a:pt x="1943" y="4327"/>
                    <a:pt x="4327" y="4327"/>
                  </a:cubicBezTo>
                  <a:cubicBezTo>
                    <a:pt x="4327" y="1943"/>
                    <a:pt x="2396"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2341025" y="3874300"/>
              <a:ext cx="108200" cy="108200"/>
            </a:xfrm>
            <a:custGeom>
              <a:avLst/>
              <a:gdLst/>
              <a:ahLst/>
              <a:cxnLst/>
              <a:rect l="l" t="t" r="r" b="b"/>
              <a:pathLst>
                <a:path w="4328" h="4328" extrusionOk="0">
                  <a:moveTo>
                    <a:pt x="1" y="1"/>
                  </a:moveTo>
                  <a:cubicBezTo>
                    <a:pt x="1" y="2396"/>
                    <a:pt x="1943" y="4327"/>
                    <a:pt x="4328" y="4327"/>
                  </a:cubicBezTo>
                  <a:cubicBezTo>
                    <a:pt x="4328" y="1943"/>
                    <a:pt x="2396"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2341025" y="3982475"/>
              <a:ext cx="108200" cy="108200"/>
            </a:xfrm>
            <a:custGeom>
              <a:avLst/>
              <a:gdLst/>
              <a:ahLst/>
              <a:cxnLst/>
              <a:rect l="l" t="t" r="r" b="b"/>
              <a:pathLst>
                <a:path w="4328" h="4328" extrusionOk="0">
                  <a:moveTo>
                    <a:pt x="4328" y="0"/>
                  </a:moveTo>
                  <a:cubicBezTo>
                    <a:pt x="1943" y="0"/>
                    <a:pt x="1" y="1943"/>
                    <a:pt x="1" y="4327"/>
                  </a:cubicBezTo>
                  <a:cubicBezTo>
                    <a:pt x="2396" y="4327"/>
                    <a:pt x="4328" y="2396"/>
                    <a:pt x="43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2233150" y="3874300"/>
              <a:ext cx="107900" cy="108200"/>
            </a:xfrm>
            <a:custGeom>
              <a:avLst/>
              <a:gdLst/>
              <a:ahLst/>
              <a:cxnLst/>
              <a:rect l="l" t="t" r="r" b="b"/>
              <a:pathLst>
                <a:path w="4316" h="4328" extrusionOk="0">
                  <a:moveTo>
                    <a:pt x="4316" y="1"/>
                  </a:moveTo>
                  <a:cubicBezTo>
                    <a:pt x="1932" y="1"/>
                    <a:pt x="0" y="1943"/>
                    <a:pt x="0" y="4327"/>
                  </a:cubicBezTo>
                  <a:cubicBezTo>
                    <a:pt x="2384" y="4327"/>
                    <a:pt x="4316" y="2396"/>
                    <a:pt x="4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2233150" y="3982475"/>
              <a:ext cx="107900" cy="108200"/>
            </a:xfrm>
            <a:custGeom>
              <a:avLst/>
              <a:gdLst/>
              <a:ahLst/>
              <a:cxnLst/>
              <a:rect l="l" t="t" r="r" b="b"/>
              <a:pathLst>
                <a:path w="4316" h="4328" extrusionOk="0">
                  <a:moveTo>
                    <a:pt x="0" y="0"/>
                  </a:moveTo>
                  <a:cubicBezTo>
                    <a:pt x="0" y="2396"/>
                    <a:pt x="1932" y="4327"/>
                    <a:pt x="4316" y="4327"/>
                  </a:cubicBezTo>
                  <a:cubicBezTo>
                    <a:pt x="4316" y="1943"/>
                    <a:pt x="238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2124975" y="3874300"/>
              <a:ext cx="107925" cy="108200"/>
            </a:xfrm>
            <a:custGeom>
              <a:avLst/>
              <a:gdLst/>
              <a:ahLst/>
              <a:cxnLst/>
              <a:rect l="l" t="t" r="r" b="b"/>
              <a:pathLst>
                <a:path w="4317" h="4328" extrusionOk="0">
                  <a:moveTo>
                    <a:pt x="0" y="1"/>
                  </a:moveTo>
                  <a:cubicBezTo>
                    <a:pt x="0" y="2396"/>
                    <a:pt x="1932" y="4327"/>
                    <a:pt x="4316" y="4327"/>
                  </a:cubicBezTo>
                  <a:cubicBezTo>
                    <a:pt x="4316" y="1943"/>
                    <a:pt x="2385"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2124975" y="3982475"/>
              <a:ext cx="107925" cy="108200"/>
            </a:xfrm>
            <a:custGeom>
              <a:avLst/>
              <a:gdLst/>
              <a:ahLst/>
              <a:cxnLst/>
              <a:rect l="l" t="t" r="r" b="b"/>
              <a:pathLst>
                <a:path w="4317" h="4328" extrusionOk="0">
                  <a:moveTo>
                    <a:pt x="4316" y="0"/>
                  </a:moveTo>
                  <a:cubicBezTo>
                    <a:pt x="1932" y="0"/>
                    <a:pt x="0" y="1943"/>
                    <a:pt x="0" y="4327"/>
                  </a:cubicBezTo>
                  <a:cubicBezTo>
                    <a:pt x="2385" y="4327"/>
                    <a:pt x="4316" y="2396"/>
                    <a:pt x="43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2016800" y="3874300"/>
              <a:ext cx="108200" cy="108200"/>
            </a:xfrm>
            <a:custGeom>
              <a:avLst/>
              <a:gdLst/>
              <a:ahLst/>
              <a:cxnLst/>
              <a:rect l="l" t="t" r="r" b="b"/>
              <a:pathLst>
                <a:path w="4328" h="4328" extrusionOk="0">
                  <a:moveTo>
                    <a:pt x="4327" y="1"/>
                  </a:moveTo>
                  <a:cubicBezTo>
                    <a:pt x="1932" y="1"/>
                    <a:pt x="1" y="1943"/>
                    <a:pt x="1" y="4327"/>
                  </a:cubicBezTo>
                  <a:cubicBezTo>
                    <a:pt x="2385" y="4327"/>
                    <a:pt x="4327" y="2396"/>
                    <a:pt x="4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2016800" y="3982475"/>
              <a:ext cx="108200" cy="108200"/>
            </a:xfrm>
            <a:custGeom>
              <a:avLst/>
              <a:gdLst/>
              <a:ahLst/>
              <a:cxnLst/>
              <a:rect l="l" t="t" r="r" b="b"/>
              <a:pathLst>
                <a:path w="4328" h="4328" extrusionOk="0">
                  <a:moveTo>
                    <a:pt x="1" y="0"/>
                  </a:moveTo>
                  <a:cubicBezTo>
                    <a:pt x="1" y="2396"/>
                    <a:pt x="1932" y="4327"/>
                    <a:pt x="4327" y="4327"/>
                  </a:cubicBezTo>
                  <a:cubicBezTo>
                    <a:pt x="4327" y="1943"/>
                    <a:pt x="23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908650" y="3874300"/>
              <a:ext cx="108175" cy="108200"/>
            </a:xfrm>
            <a:custGeom>
              <a:avLst/>
              <a:gdLst/>
              <a:ahLst/>
              <a:cxnLst/>
              <a:rect l="l" t="t" r="r" b="b"/>
              <a:pathLst>
                <a:path w="4327" h="4328" extrusionOk="0">
                  <a:moveTo>
                    <a:pt x="0" y="1"/>
                  </a:moveTo>
                  <a:cubicBezTo>
                    <a:pt x="0" y="2396"/>
                    <a:pt x="1932" y="4327"/>
                    <a:pt x="4327" y="4327"/>
                  </a:cubicBezTo>
                  <a:cubicBezTo>
                    <a:pt x="4327" y="1943"/>
                    <a:pt x="238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908650" y="3982475"/>
              <a:ext cx="108175" cy="108200"/>
            </a:xfrm>
            <a:custGeom>
              <a:avLst/>
              <a:gdLst/>
              <a:ahLst/>
              <a:cxnLst/>
              <a:rect l="l" t="t" r="r" b="b"/>
              <a:pathLst>
                <a:path w="4327" h="4328" extrusionOk="0">
                  <a:moveTo>
                    <a:pt x="4327" y="0"/>
                  </a:moveTo>
                  <a:cubicBezTo>
                    <a:pt x="1932" y="0"/>
                    <a:pt x="0" y="1943"/>
                    <a:pt x="0" y="4327"/>
                  </a:cubicBezTo>
                  <a:cubicBezTo>
                    <a:pt x="2384" y="4327"/>
                    <a:pt x="4327" y="2396"/>
                    <a:pt x="4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15"/>
          <p:cNvSpPr/>
          <p:nvPr/>
        </p:nvSpPr>
        <p:spPr>
          <a:xfrm flipH="1">
            <a:off x="278005" y="4459787"/>
            <a:ext cx="409631" cy="398728"/>
          </a:xfrm>
          <a:custGeom>
            <a:avLst/>
            <a:gdLst/>
            <a:ahLst/>
            <a:cxnLst/>
            <a:rect l="l" t="t" r="r" b="b"/>
            <a:pathLst>
              <a:path w="6237" h="6071" extrusionOk="0">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47"/>
        <p:cNvGrpSpPr/>
        <p:nvPr/>
      </p:nvGrpSpPr>
      <p:grpSpPr>
        <a:xfrm>
          <a:off x="0" y="0"/>
          <a:ext cx="0" cy="0"/>
          <a:chOff x="0" y="0"/>
          <a:chExt cx="0" cy="0"/>
        </a:xfrm>
      </p:grpSpPr>
      <p:sp>
        <p:nvSpPr>
          <p:cNvPr id="1148" name="Google Shape;1148;p28"/>
          <p:cNvSpPr/>
          <p:nvPr/>
        </p:nvSpPr>
        <p:spPr>
          <a:xfrm rot="10800000">
            <a:off x="8569560" y="4417504"/>
            <a:ext cx="249220" cy="785888"/>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28"/>
          <p:cNvGrpSpPr/>
          <p:nvPr/>
        </p:nvGrpSpPr>
        <p:grpSpPr>
          <a:xfrm>
            <a:off x="-94245" y="4372500"/>
            <a:ext cx="1401819" cy="467543"/>
            <a:chOff x="1908650" y="3874300"/>
            <a:chExt cx="648750" cy="216375"/>
          </a:xfrm>
        </p:grpSpPr>
        <p:sp>
          <p:nvSpPr>
            <p:cNvPr id="1150" name="Google Shape;1150;p28"/>
            <p:cNvSpPr/>
            <p:nvPr/>
          </p:nvSpPr>
          <p:spPr>
            <a:xfrm>
              <a:off x="2449200" y="3874300"/>
              <a:ext cx="108200" cy="108200"/>
            </a:xfrm>
            <a:custGeom>
              <a:avLst/>
              <a:gdLst/>
              <a:ahLst/>
              <a:cxnLst/>
              <a:rect l="l" t="t" r="r" b="b"/>
              <a:pathLst>
                <a:path w="4328" h="4328" extrusionOk="0">
                  <a:moveTo>
                    <a:pt x="4327" y="1"/>
                  </a:moveTo>
                  <a:cubicBezTo>
                    <a:pt x="1943" y="1"/>
                    <a:pt x="1" y="1943"/>
                    <a:pt x="1" y="4327"/>
                  </a:cubicBezTo>
                  <a:cubicBezTo>
                    <a:pt x="2396"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2449200" y="3982475"/>
              <a:ext cx="108200" cy="108200"/>
            </a:xfrm>
            <a:custGeom>
              <a:avLst/>
              <a:gdLst/>
              <a:ahLst/>
              <a:cxnLst/>
              <a:rect l="l" t="t" r="r" b="b"/>
              <a:pathLst>
                <a:path w="4328" h="4328" extrusionOk="0">
                  <a:moveTo>
                    <a:pt x="1" y="0"/>
                  </a:moveTo>
                  <a:cubicBezTo>
                    <a:pt x="1" y="2396"/>
                    <a:pt x="1943" y="4327"/>
                    <a:pt x="4327" y="4327"/>
                  </a:cubicBezTo>
                  <a:cubicBezTo>
                    <a:pt x="4327" y="1943"/>
                    <a:pt x="2396"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2341025" y="3874300"/>
              <a:ext cx="108200" cy="108200"/>
            </a:xfrm>
            <a:custGeom>
              <a:avLst/>
              <a:gdLst/>
              <a:ahLst/>
              <a:cxnLst/>
              <a:rect l="l" t="t" r="r" b="b"/>
              <a:pathLst>
                <a:path w="4328" h="4328" extrusionOk="0">
                  <a:moveTo>
                    <a:pt x="1" y="1"/>
                  </a:moveTo>
                  <a:cubicBezTo>
                    <a:pt x="1" y="2396"/>
                    <a:pt x="1943" y="4327"/>
                    <a:pt x="4328" y="4327"/>
                  </a:cubicBezTo>
                  <a:cubicBezTo>
                    <a:pt x="4328" y="1943"/>
                    <a:pt x="2396"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2341025" y="3982475"/>
              <a:ext cx="108200" cy="108200"/>
            </a:xfrm>
            <a:custGeom>
              <a:avLst/>
              <a:gdLst/>
              <a:ahLst/>
              <a:cxnLst/>
              <a:rect l="l" t="t" r="r" b="b"/>
              <a:pathLst>
                <a:path w="4328" h="4328" extrusionOk="0">
                  <a:moveTo>
                    <a:pt x="4328" y="0"/>
                  </a:moveTo>
                  <a:cubicBezTo>
                    <a:pt x="1943" y="0"/>
                    <a:pt x="1" y="1943"/>
                    <a:pt x="1" y="4327"/>
                  </a:cubicBezTo>
                  <a:cubicBezTo>
                    <a:pt x="2396" y="4327"/>
                    <a:pt x="4328" y="2396"/>
                    <a:pt x="43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2233150" y="3874300"/>
              <a:ext cx="107900" cy="108200"/>
            </a:xfrm>
            <a:custGeom>
              <a:avLst/>
              <a:gdLst/>
              <a:ahLst/>
              <a:cxnLst/>
              <a:rect l="l" t="t" r="r" b="b"/>
              <a:pathLst>
                <a:path w="4316" h="4328" extrusionOk="0">
                  <a:moveTo>
                    <a:pt x="4316" y="1"/>
                  </a:moveTo>
                  <a:cubicBezTo>
                    <a:pt x="1932" y="1"/>
                    <a:pt x="0" y="1943"/>
                    <a:pt x="0" y="4327"/>
                  </a:cubicBezTo>
                  <a:cubicBezTo>
                    <a:pt x="2384" y="4327"/>
                    <a:pt x="4316" y="2396"/>
                    <a:pt x="4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233150" y="3982475"/>
              <a:ext cx="107900" cy="108200"/>
            </a:xfrm>
            <a:custGeom>
              <a:avLst/>
              <a:gdLst/>
              <a:ahLst/>
              <a:cxnLst/>
              <a:rect l="l" t="t" r="r" b="b"/>
              <a:pathLst>
                <a:path w="4316" h="4328" extrusionOk="0">
                  <a:moveTo>
                    <a:pt x="0" y="0"/>
                  </a:moveTo>
                  <a:cubicBezTo>
                    <a:pt x="0" y="2396"/>
                    <a:pt x="1932" y="4327"/>
                    <a:pt x="4316" y="4327"/>
                  </a:cubicBezTo>
                  <a:cubicBezTo>
                    <a:pt x="4316" y="1943"/>
                    <a:pt x="238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2124975" y="3874300"/>
              <a:ext cx="107925" cy="108200"/>
            </a:xfrm>
            <a:custGeom>
              <a:avLst/>
              <a:gdLst/>
              <a:ahLst/>
              <a:cxnLst/>
              <a:rect l="l" t="t" r="r" b="b"/>
              <a:pathLst>
                <a:path w="4317" h="4328" extrusionOk="0">
                  <a:moveTo>
                    <a:pt x="0" y="1"/>
                  </a:moveTo>
                  <a:cubicBezTo>
                    <a:pt x="0" y="2396"/>
                    <a:pt x="1932" y="4327"/>
                    <a:pt x="4316" y="4327"/>
                  </a:cubicBezTo>
                  <a:cubicBezTo>
                    <a:pt x="4316" y="1943"/>
                    <a:pt x="2385"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2124975" y="3982475"/>
              <a:ext cx="107925" cy="108200"/>
            </a:xfrm>
            <a:custGeom>
              <a:avLst/>
              <a:gdLst/>
              <a:ahLst/>
              <a:cxnLst/>
              <a:rect l="l" t="t" r="r" b="b"/>
              <a:pathLst>
                <a:path w="4317" h="4328" extrusionOk="0">
                  <a:moveTo>
                    <a:pt x="4316" y="0"/>
                  </a:moveTo>
                  <a:cubicBezTo>
                    <a:pt x="1932" y="0"/>
                    <a:pt x="0" y="1943"/>
                    <a:pt x="0" y="4327"/>
                  </a:cubicBezTo>
                  <a:cubicBezTo>
                    <a:pt x="2385" y="4327"/>
                    <a:pt x="4316" y="2396"/>
                    <a:pt x="4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2016800" y="3874300"/>
              <a:ext cx="108200" cy="108200"/>
            </a:xfrm>
            <a:custGeom>
              <a:avLst/>
              <a:gdLst/>
              <a:ahLst/>
              <a:cxnLst/>
              <a:rect l="l" t="t" r="r" b="b"/>
              <a:pathLst>
                <a:path w="4328" h="4328" extrusionOk="0">
                  <a:moveTo>
                    <a:pt x="4327" y="1"/>
                  </a:moveTo>
                  <a:cubicBezTo>
                    <a:pt x="1932" y="1"/>
                    <a:pt x="1" y="1943"/>
                    <a:pt x="1" y="4327"/>
                  </a:cubicBezTo>
                  <a:cubicBezTo>
                    <a:pt x="2385"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2016800" y="3982475"/>
              <a:ext cx="108200" cy="108200"/>
            </a:xfrm>
            <a:custGeom>
              <a:avLst/>
              <a:gdLst/>
              <a:ahLst/>
              <a:cxnLst/>
              <a:rect l="l" t="t" r="r" b="b"/>
              <a:pathLst>
                <a:path w="4328" h="4328" extrusionOk="0">
                  <a:moveTo>
                    <a:pt x="1" y="0"/>
                  </a:moveTo>
                  <a:cubicBezTo>
                    <a:pt x="1" y="2396"/>
                    <a:pt x="1932" y="4327"/>
                    <a:pt x="4327" y="4327"/>
                  </a:cubicBezTo>
                  <a:cubicBezTo>
                    <a:pt x="4327" y="1943"/>
                    <a:pt x="2385"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1908650" y="3874300"/>
              <a:ext cx="108175" cy="108200"/>
            </a:xfrm>
            <a:custGeom>
              <a:avLst/>
              <a:gdLst/>
              <a:ahLst/>
              <a:cxnLst/>
              <a:rect l="l" t="t" r="r" b="b"/>
              <a:pathLst>
                <a:path w="4327" h="4328" extrusionOk="0">
                  <a:moveTo>
                    <a:pt x="0" y="1"/>
                  </a:moveTo>
                  <a:cubicBezTo>
                    <a:pt x="0" y="2396"/>
                    <a:pt x="1932" y="4327"/>
                    <a:pt x="4327" y="4327"/>
                  </a:cubicBezTo>
                  <a:cubicBezTo>
                    <a:pt x="4327" y="1943"/>
                    <a:pt x="238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1908650" y="3982475"/>
              <a:ext cx="108175" cy="108200"/>
            </a:xfrm>
            <a:custGeom>
              <a:avLst/>
              <a:gdLst/>
              <a:ahLst/>
              <a:cxnLst/>
              <a:rect l="l" t="t" r="r" b="b"/>
              <a:pathLst>
                <a:path w="4327" h="4328" extrusionOk="0">
                  <a:moveTo>
                    <a:pt x="4327" y="0"/>
                  </a:moveTo>
                  <a:cubicBezTo>
                    <a:pt x="1932" y="0"/>
                    <a:pt x="0" y="1943"/>
                    <a:pt x="0" y="4327"/>
                  </a:cubicBezTo>
                  <a:cubicBezTo>
                    <a:pt x="2384" y="4327"/>
                    <a:pt x="4327" y="2396"/>
                    <a:pt x="4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8"/>
          <p:cNvSpPr/>
          <p:nvPr/>
        </p:nvSpPr>
        <p:spPr>
          <a:xfrm rot="-5400000">
            <a:off x="121550" y="4004572"/>
            <a:ext cx="192099" cy="188653"/>
          </a:xfrm>
          <a:custGeom>
            <a:avLst/>
            <a:gdLst/>
            <a:ahLst/>
            <a:cxnLst/>
            <a:rect l="l" t="t" r="r" b="b"/>
            <a:pathLst>
              <a:path w="2948" h="2895" extrusionOk="0">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rot="-5400000">
            <a:off x="400450" y="4004572"/>
            <a:ext cx="192099" cy="188653"/>
          </a:xfrm>
          <a:custGeom>
            <a:avLst/>
            <a:gdLst/>
            <a:ahLst/>
            <a:cxnLst/>
            <a:rect l="l" t="t" r="r" b="b"/>
            <a:pathLst>
              <a:path w="2948" h="2895" extrusionOk="0">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28"/>
          <p:cNvGrpSpPr/>
          <p:nvPr/>
        </p:nvGrpSpPr>
        <p:grpSpPr>
          <a:xfrm>
            <a:off x="713225" y="-66200"/>
            <a:ext cx="409625" cy="1329814"/>
            <a:chOff x="713225" y="-66200"/>
            <a:chExt cx="409625" cy="1329814"/>
          </a:xfrm>
        </p:grpSpPr>
        <p:sp>
          <p:nvSpPr>
            <p:cNvPr id="1165" name="Google Shape;1165;p28"/>
            <p:cNvSpPr/>
            <p:nvPr/>
          </p:nvSpPr>
          <p:spPr>
            <a:xfrm>
              <a:off x="1122795"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1041013"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959231"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876844"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795007" y="-66200"/>
              <a:ext cx="55" cy="1329814"/>
            </a:xfrm>
            <a:custGeom>
              <a:avLst/>
              <a:gdLst/>
              <a:ahLst/>
              <a:cxnLst/>
              <a:rect l="l" t="t" r="r" b="b"/>
              <a:pathLst>
                <a:path w="1" h="24228" fill="none" extrusionOk="0">
                  <a:moveTo>
                    <a:pt x="1" y="0"/>
                  </a:moveTo>
                  <a:lnTo>
                    <a:pt x="1"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713225" y="-66200"/>
              <a:ext cx="55" cy="1329814"/>
            </a:xfrm>
            <a:custGeom>
              <a:avLst/>
              <a:gdLst/>
              <a:ahLst/>
              <a:cxnLst/>
              <a:rect l="l" t="t" r="r" b="b"/>
              <a:pathLst>
                <a:path w="1" h="24228" fill="none" extrusionOk="0">
                  <a:moveTo>
                    <a:pt x="1" y="0"/>
                  </a:moveTo>
                  <a:lnTo>
                    <a:pt x="1"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28"/>
          <p:cNvSpPr/>
          <p:nvPr/>
        </p:nvSpPr>
        <p:spPr>
          <a:xfrm rot="10800000">
            <a:off x="8889047" y="4093719"/>
            <a:ext cx="351899" cy="1109673"/>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1172"/>
        <p:cNvGrpSpPr/>
        <p:nvPr/>
      </p:nvGrpSpPr>
      <p:grpSpPr>
        <a:xfrm>
          <a:off x="0" y="0"/>
          <a:ext cx="0" cy="0"/>
          <a:chOff x="0" y="0"/>
          <a:chExt cx="0" cy="0"/>
        </a:xfrm>
      </p:grpSpPr>
      <p:sp>
        <p:nvSpPr>
          <p:cNvPr id="1173" name="Google Shape;1173;p29"/>
          <p:cNvSpPr/>
          <p:nvPr/>
        </p:nvSpPr>
        <p:spPr>
          <a:xfrm>
            <a:off x="8433150" y="112725"/>
            <a:ext cx="975900" cy="120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341625" y="-250600"/>
            <a:ext cx="713400" cy="71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29"/>
          <p:cNvGrpSpPr/>
          <p:nvPr/>
        </p:nvGrpSpPr>
        <p:grpSpPr>
          <a:xfrm>
            <a:off x="8359525" y="3711950"/>
            <a:ext cx="142500" cy="1298276"/>
            <a:chOff x="8554275" y="274800"/>
            <a:chExt cx="142500" cy="1298276"/>
          </a:xfrm>
        </p:grpSpPr>
        <p:sp>
          <p:nvSpPr>
            <p:cNvPr id="1176" name="Google Shape;1176;p29"/>
            <p:cNvSpPr/>
            <p:nvPr/>
          </p:nvSpPr>
          <p:spPr>
            <a:xfrm>
              <a:off x="8554275" y="274800"/>
              <a:ext cx="142500" cy="1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8554275" y="563744"/>
              <a:ext cx="142500" cy="1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8554275" y="852688"/>
              <a:ext cx="142500" cy="1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8554275" y="1141632"/>
              <a:ext cx="142500" cy="1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8554275" y="1430576"/>
              <a:ext cx="142500" cy="1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29"/>
          <p:cNvGrpSpPr/>
          <p:nvPr/>
        </p:nvGrpSpPr>
        <p:grpSpPr>
          <a:xfrm>
            <a:off x="8026232" y="310394"/>
            <a:ext cx="809097" cy="808562"/>
            <a:chOff x="8026232" y="304640"/>
            <a:chExt cx="809097" cy="808562"/>
          </a:xfrm>
        </p:grpSpPr>
        <p:sp>
          <p:nvSpPr>
            <p:cNvPr id="1182" name="Google Shape;1182;p29"/>
            <p:cNvSpPr/>
            <p:nvPr/>
          </p:nvSpPr>
          <p:spPr>
            <a:xfrm rot="10800000">
              <a:off x="8026243" y="304640"/>
              <a:ext cx="809085" cy="808562"/>
            </a:xfrm>
            <a:custGeom>
              <a:avLst/>
              <a:gdLst/>
              <a:ahLst/>
              <a:cxnLst/>
              <a:rect l="l" t="t" r="r" b="b"/>
              <a:pathLst>
                <a:path w="14890" h="14879" extrusionOk="0">
                  <a:moveTo>
                    <a:pt x="7450" y="0"/>
                  </a:moveTo>
                  <a:cubicBezTo>
                    <a:pt x="3333" y="0"/>
                    <a:pt x="0" y="3333"/>
                    <a:pt x="0" y="7439"/>
                  </a:cubicBezTo>
                  <a:cubicBezTo>
                    <a:pt x="0" y="11556"/>
                    <a:pt x="3333" y="14879"/>
                    <a:pt x="7450" y="14879"/>
                  </a:cubicBezTo>
                  <a:cubicBezTo>
                    <a:pt x="11556" y="14879"/>
                    <a:pt x="14890" y="11556"/>
                    <a:pt x="14890" y="7439"/>
                  </a:cubicBezTo>
                  <a:cubicBezTo>
                    <a:pt x="14890" y="3333"/>
                    <a:pt x="11556" y="0"/>
                    <a:pt x="7450" y="0"/>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rot="10800000">
              <a:off x="8026232" y="304640"/>
              <a:ext cx="404271" cy="808562"/>
            </a:xfrm>
            <a:custGeom>
              <a:avLst/>
              <a:gdLst/>
              <a:ahLst/>
              <a:cxnLst/>
              <a:rect l="l" t="t" r="r" b="b"/>
              <a:pathLst>
                <a:path w="7440" h="14879" extrusionOk="0">
                  <a:moveTo>
                    <a:pt x="0" y="0"/>
                  </a:moveTo>
                  <a:lnTo>
                    <a:pt x="0" y="14879"/>
                  </a:lnTo>
                  <a:cubicBezTo>
                    <a:pt x="4106" y="14879"/>
                    <a:pt x="7440" y="11556"/>
                    <a:pt x="7440" y="7439"/>
                  </a:cubicBezTo>
                  <a:cubicBezTo>
                    <a:pt x="7440" y="3333"/>
                    <a:pt x="4106" y="0"/>
                    <a:pt x="0" y="0"/>
                  </a:cubicBezTo>
                  <a:close/>
                </a:path>
              </a:pathLst>
            </a:custGeom>
            <a:solidFill>
              <a:srgbClr val="F27F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29"/>
          <p:cNvGrpSpPr/>
          <p:nvPr/>
        </p:nvGrpSpPr>
        <p:grpSpPr>
          <a:xfrm>
            <a:off x="-233175" y="-164900"/>
            <a:ext cx="933300" cy="933300"/>
            <a:chOff x="-763875" y="1722750"/>
            <a:chExt cx="933300" cy="933300"/>
          </a:xfrm>
        </p:grpSpPr>
        <p:sp>
          <p:nvSpPr>
            <p:cNvPr id="1185" name="Google Shape;1185;p29"/>
            <p:cNvSpPr/>
            <p:nvPr/>
          </p:nvSpPr>
          <p:spPr>
            <a:xfrm>
              <a:off x="-763875" y="1722750"/>
              <a:ext cx="933300" cy="9333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679575" y="1807050"/>
              <a:ext cx="764700" cy="7647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594450" y="1892175"/>
              <a:ext cx="594600" cy="5943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514450" y="1972300"/>
              <a:ext cx="434700" cy="4344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29"/>
          <p:cNvSpPr/>
          <p:nvPr/>
        </p:nvSpPr>
        <p:spPr>
          <a:xfrm rot="10800000">
            <a:off x="-806175" y="4018817"/>
            <a:ext cx="1642500" cy="1642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rot="10800000">
            <a:off x="-36176" y="4495000"/>
            <a:ext cx="987000" cy="98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29"/>
          <p:cNvGrpSpPr/>
          <p:nvPr/>
        </p:nvGrpSpPr>
        <p:grpSpPr>
          <a:xfrm>
            <a:off x="214782" y="3783133"/>
            <a:ext cx="591301" cy="1538863"/>
            <a:chOff x="3457750" y="2714825"/>
            <a:chExt cx="373650" cy="972425"/>
          </a:xfrm>
        </p:grpSpPr>
        <p:sp>
          <p:nvSpPr>
            <p:cNvPr id="1192" name="Google Shape;1192;p29"/>
            <p:cNvSpPr/>
            <p:nvPr/>
          </p:nvSpPr>
          <p:spPr>
            <a:xfrm>
              <a:off x="3498875" y="2893625"/>
              <a:ext cx="25" cy="784800"/>
            </a:xfrm>
            <a:custGeom>
              <a:avLst/>
              <a:gdLst/>
              <a:ahLst/>
              <a:cxnLst/>
              <a:rect l="l" t="t" r="r" b="b"/>
              <a:pathLst>
                <a:path w="1" h="31392" fill="none" extrusionOk="0">
                  <a:moveTo>
                    <a:pt x="0" y="0"/>
                  </a:moveTo>
                  <a:lnTo>
                    <a:pt x="0" y="31391"/>
                  </a:lnTo>
                </a:path>
              </a:pathLst>
            </a:custGeom>
            <a:noFill/>
            <a:ln w="19050" cap="flat" cmpd="sng">
              <a:solidFill>
                <a:srgbClr val="BEBDFB"/>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3549650" y="3159075"/>
              <a:ext cx="92450" cy="528175"/>
            </a:xfrm>
            <a:custGeom>
              <a:avLst/>
              <a:gdLst/>
              <a:ahLst/>
              <a:cxnLst/>
              <a:rect l="l" t="t" r="r" b="b"/>
              <a:pathLst>
                <a:path w="3698" h="21127" fill="none" extrusionOk="0">
                  <a:moveTo>
                    <a:pt x="3698" y="0"/>
                  </a:moveTo>
                  <a:lnTo>
                    <a:pt x="3698" y="0"/>
                  </a:lnTo>
                  <a:cubicBezTo>
                    <a:pt x="1325" y="2363"/>
                    <a:pt x="0" y="5585"/>
                    <a:pt x="0" y="8930"/>
                  </a:cubicBezTo>
                  <a:lnTo>
                    <a:pt x="0" y="21126"/>
                  </a:lnTo>
                </a:path>
              </a:pathLst>
            </a:custGeom>
            <a:noFill/>
            <a:ln w="19050" cap="flat" cmpd="sng">
              <a:solidFill>
                <a:srgbClr val="BEBDFB"/>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3457750" y="2714825"/>
              <a:ext cx="81975" cy="288925"/>
            </a:xfrm>
            <a:custGeom>
              <a:avLst/>
              <a:gdLst/>
              <a:ahLst/>
              <a:cxnLst/>
              <a:rect l="l" t="t" r="r" b="b"/>
              <a:pathLst>
                <a:path w="3279" h="11557" extrusionOk="0">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3594625" y="2974875"/>
              <a:ext cx="236775" cy="228525"/>
            </a:xfrm>
            <a:custGeom>
              <a:avLst/>
              <a:gdLst/>
              <a:ahLst/>
              <a:cxnLst/>
              <a:rect l="l" t="t" r="r" b="b"/>
              <a:pathLst>
                <a:path w="9471" h="9141" extrusionOk="0">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1pPr>
            <a:lvl2pPr marL="914400" lvl="1"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2pPr>
            <a:lvl3pPr marL="1371600" lvl="2"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3pPr>
            <a:lvl4pPr marL="1828800" lvl="3"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4pPr>
            <a:lvl5pPr marL="2286000" lvl="4"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5pPr>
            <a:lvl6pPr marL="2743200" lvl="5"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6pPr>
            <a:lvl7pPr marL="3200400" lvl="6"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7pPr>
            <a:lvl8pPr marL="3657600" lvl="7"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8pPr>
            <a:lvl9pPr marL="4114800" lvl="8" indent="-323850" rtl="0">
              <a:lnSpc>
                <a:spcPct val="100000"/>
              </a:lnSpc>
              <a:spcBef>
                <a:spcPts val="1600"/>
              </a:spcBef>
              <a:spcAft>
                <a:spcPts val="1600"/>
              </a:spcAft>
              <a:buClr>
                <a:schemeClr val="dk1"/>
              </a:buClr>
              <a:buSzPts val="1500"/>
              <a:buFont typeface="Red Hat Text"/>
              <a:buChar char="■"/>
              <a:defRPr sz="15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1" r:id="rId4"/>
    <p:sldLayoutId id="2147483673" r:id="rId5"/>
    <p:sldLayoutId id="2147483674" r:id="rId6"/>
    <p:sldLayoutId id="214748367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32"/>
          <p:cNvSpPr txBox="1">
            <a:spLocks noGrp="1"/>
          </p:cNvSpPr>
          <p:nvPr>
            <p:ph type="subTitle" idx="1"/>
          </p:nvPr>
        </p:nvSpPr>
        <p:spPr>
          <a:xfrm>
            <a:off x="3392199" y="3310775"/>
            <a:ext cx="5051700" cy="290700"/>
          </a:xfrm>
          <a:prstGeom prst="rect">
            <a:avLst/>
          </a:prstGeom>
        </p:spPr>
        <p:txBody>
          <a:bodyPr spcFirstLastPara="1" wrap="square" lIns="91425" tIns="91425" rIns="0" bIns="91425" anchor="ctr" anchorCtr="0">
            <a:noAutofit/>
          </a:bodyPr>
          <a:lstStyle/>
          <a:p>
            <a:pPr marL="0" lvl="0" indent="0" algn="ctr" rtl="0">
              <a:spcBef>
                <a:spcPts val="0"/>
              </a:spcBef>
              <a:spcAft>
                <a:spcPts val="0"/>
              </a:spcAft>
              <a:buNone/>
            </a:pPr>
            <a:r>
              <a:rPr lang="sk-SK" dirty="0">
                <a:latin typeface="Times New Roman" panose="02020603050405020304" pitchFamily="18" charset="0"/>
                <a:cs typeface="Times New Roman" panose="02020603050405020304" pitchFamily="18" charset="0"/>
              </a:rPr>
              <a:t>Bc. Veronika Petrovová</a:t>
            </a:r>
          </a:p>
          <a:p>
            <a:pPr marL="0" lvl="0" indent="0" algn="ctr" rtl="0">
              <a:spcBef>
                <a:spcPts val="0"/>
              </a:spcBef>
              <a:spcAft>
                <a:spcPts val="0"/>
              </a:spcAft>
              <a:buNone/>
            </a:pPr>
            <a:r>
              <a:rPr lang="sk-SK" dirty="0">
                <a:latin typeface="Times New Roman" panose="02020603050405020304" pitchFamily="18" charset="0"/>
                <a:cs typeface="Times New Roman" panose="02020603050405020304" pitchFamily="18" charset="0"/>
              </a:rPr>
              <a:t>Univerzita Pavla Jozefa Šafárika v Košiciach</a:t>
            </a:r>
            <a:endParaRPr dirty="0">
              <a:latin typeface="Times New Roman" panose="02020603050405020304" pitchFamily="18" charset="0"/>
              <a:cs typeface="Times New Roman" panose="02020603050405020304" pitchFamily="18" charset="0"/>
            </a:endParaRPr>
          </a:p>
        </p:txBody>
      </p:sp>
      <p:grpSp>
        <p:nvGrpSpPr>
          <p:cNvPr id="1205" name="Google Shape;1205;p32"/>
          <p:cNvGrpSpPr/>
          <p:nvPr/>
        </p:nvGrpSpPr>
        <p:grpSpPr>
          <a:xfrm>
            <a:off x="862715" y="1078062"/>
            <a:ext cx="2529390" cy="3525106"/>
            <a:chOff x="6562600" y="2224450"/>
            <a:chExt cx="808525" cy="1126700"/>
          </a:xfrm>
        </p:grpSpPr>
        <p:sp>
          <p:nvSpPr>
            <p:cNvPr id="1206" name="Google Shape;1206;p32"/>
            <p:cNvSpPr/>
            <p:nvPr/>
          </p:nvSpPr>
          <p:spPr>
            <a:xfrm>
              <a:off x="6591300" y="3000675"/>
              <a:ext cx="449250" cy="350475"/>
            </a:xfrm>
            <a:custGeom>
              <a:avLst/>
              <a:gdLst/>
              <a:ahLst/>
              <a:cxnLst/>
              <a:rect l="l" t="t" r="r" b="b"/>
              <a:pathLst>
                <a:path w="17970" h="14019" extrusionOk="0">
                  <a:moveTo>
                    <a:pt x="4073" y="1"/>
                  </a:moveTo>
                  <a:cubicBezTo>
                    <a:pt x="1027" y="5089"/>
                    <a:pt x="1" y="14019"/>
                    <a:pt x="1" y="14019"/>
                  </a:cubicBezTo>
                  <a:lnTo>
                    <a:pt x="17153" y="14019"/>
                  </a:lnTo>
                  <a:cubicBezTo>
                    <a:pt x="17970" y="3676"/>
                    <a:pt x="14250" y="1"/>
                    <a:pt x="14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6719350" y="3018350"/>
              <a:ext cx="203375" cy="101675"/>
            </a:xfrm>
            <a:custGeom>
              <a:avLst/>
              <a:gdLst/>
              <a:ahLst/>
              <a:cxnLst/>
              <a:rect l="l" t="t" r="r" b="b"/>
              <a:pathLst>
                <a:path w="8135" h="4067" extrusionOk="0">
                  <a:moveTo>
                    <a:pt x="5265" y="442"/>
                  </a:moveTo>
                  <a:cubicBezTo>
                    <a:pt x="5232" y="1535"/>
                    <a:pt x="5243" y="2638"/>
                    <a:pt x="5287" y="3731"/>
                  </a:cubicBezTo>
                  <a:cubicBezTo>
                    <a:pt x="5099" y="3654"/>
                    <a:pt x="5088" y="3245"/>
                    <a:pt x="5077" y="3091"/>
                  </a:cubicBezTo>
                  <a:cubicBezTo>
                    <a:pt x="5044" y="2804"/>
                    <a:pt x="5022" y="2517"/>
                    <a:pt x="5000" y="2230"/>
                  </a:cubicBezTo>
                  <a:cubicBezTo>
                    <a:pt x="4945" y="1645"/>
                    <a:pt x="4890" y="1049"/>
                    <a:pt x="4834" y="464"/>
                  </a:cubicBezTo>
                  <a:cubicBezTo>
                    <a:pt x="4834" y="453"/>
                    <a:pt x="4834" y="453"/>
                    <a:pt x="4834" y="442"/>
                  </a:cubicBezTo>
                  <a:close/>
                  <a:moveTo>
                    <a:pt x="7925" y="0"/>
                  </a:moveTo>
                  <a:cubicBezTo>
                    <a:pt x="7921" y="0"/>
                    <a:pt x="7917" y="0"/>
                    <a:pt x="7914" y="0"/>
                  </a:cubicBezTo>
                  <a:cubicBezTo>
                    <a:pt x="6611" y="89"/>
                    <a:pt x="5320" y="177"/>
                    <a:pt x="4018" y="188"/>
                  </a:cubicBezTo>
                  <a:cubicBezTo>
                    <a:pt x="3681" y="194"/>
                    <a:pt x="3345" y="196"/>
                    <a:pt x="3008" y="196"/>
                  </a:cubicBezTo>
                  <a:cubicBezTo>
                    <a:pt x="2042" y="196"/>
                    <a:pt x="1076" y="174"/>
                    <a:pt x="110" y="133"/>
                  </a:cubicBezTo>
                  <a:cubicBezTo>
                    <a:pt x="107" y="132"/>
                    <a:pt x="104" y="132"/>
                    <a:pt x="101" y="132"/>
                  </a:cubicBezTo>
                  <a:cubicBezTo>
                    <a:pt x="0" y="132"/>
                    <a:pt x="3" y="299"/>
                    <a:pt x="110" y="309"/>
                  </a:cubicBezTo>
                  <a:cubicBezTo>
                    <a:pt x="1413" y="398"/>
                    <a:pt x="2715" y="442"/>
                    <a:pt x="4018" y="453"/>
                  </a:cubicBezTo>
                  <a:cubicBezTo>
                    <a:pt x="4194" y="453"/>
                    <a:pt x="4360" y="442"/>
                    <a:pt x="4536" y="442"/>
                  </a:cubicBezTo>
                  <a:cubicBezTo>
                    <a:pt x="4536" y="453"/>
                    <a:pt x="4536" y="453"/>
                    <a:pt x="4536" y="464"/>
                  </a:cubicBezTo>
                  <a:cubicBezTo>
                    <a:pt x="4592" y="1203"/>
                    <a:pt x="4658" y="1954"/>
                    <a:pt x="4724" y="2694"/>
                  </a:cubicBezTo>
                  <a:cubicBezTo>
                    <a:pt x="4765" y="3126"/>
                    <a:pt x="4749" y="4067"/>
                    <a:pt x="5355" y="4067"/>
                  </a:cubicBezTo>
                  <a:cubicBezTo>
                    <a:pt x="5399" y="4067"/>
                    <a:pt x="5446" y="4062"/>
                    <a:pt x="5497" y="4051"/>
                  </a:cubicBezTo>
                  <a:cubicBezTo>
                    <a:pt x="5552" y="4040"/>
                    <a:pt x="5607" y="3963"/>
                    <a:pt x="5607" y="3897"/>
                  </a:cubicBezTo>
                  <a:cubicBezTo>
                    <a:pt x="5530" y="2749"/>
                    <a:pt x="5497" y="1590"/>
                    <a:pt x="5497" y="442"/>
                  </a:cubicBezTo>
                  <a:cubicBezTo>
                    <a:pt x="6302" y="431"/>
                    <a:pt x="7108" y="398"/>
                    <a:pt x="7914" y="343"/>
                  </a:cubicBezTo>
                  <a:cubicBezTo>
                    <a:pt x="8131" y="321"/>
                    <a:pt x="8135" y="0"/>
                    <a:pt x="7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6848200" y="3158925"/>
              <a:ext cx="37000" cy="192225"/>
            </a:xfrm>
            <a:custGeom>
              <a:avLst/>
              <a:gdLst/>
              <a:ahLst/>
              <a:cxnLst/>
              <a:rect l="l" t="t" r="r" b="b"/>
              <a:pathLst>
                <a:path w="1480" h="7689" extrusionOk="0">
                  <a:moveTo>
                    <a:pt x="243" y="1"/>
                  </a:moveTo>
                  <a:cubicBezTo>
                    <a:pt x="167" y="1"/>
                    <a:pt x="110" y="209"/>
                    <a:pt x="89" y="691"/>
                  </a:cubicBezTo>
                  <a:cubicBezTo>
                    <a:pt x="34" y="1651"/>
                    <a:pt x="23" y="2611"/>
                    <a:pt x="12" y="3572"/>
                  </a:cubicBezTo>
                  <a:cubicBezTo>
                    <a:pt x="0" y="4466"/>
                    <a:pt x="23" y="6784"/>
                    <a:pt x="23" y="7689"/>
                  </a:cubicBezTo>
                  <a:lnTo>
                    <a:pt x="1480" y="7689"/>
                  </a:lnTo>
                  <a:cubicBezTo>
                    <a:pt x="1480" y="7667"/>
                    <a:pt x="1480" y="7633"/>
                    <a:pt x="1480" y="7611"/>
                  </a:cubicBezTo>
                  <a:cubicBezTo>
                    <a:pt x="1413" y="6982"/>
                    <a:pt x="1347" y="4940"/>
                    <a:pt x="1259" y="4322"/>
                  </a:cubicBezTo>
                  <a:cubicBezTo>
                    <a:pt x="1082" y="3064"/>
                    <a:pt x="861" y="1817"/>
                    <a:pt x="530" y="603"/>
                  </a:cubicBezTo>
                  <a:cubicBezTo>
                    <a:pt x="423" y="226"/>
                    <a:pt x="32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6883250" y="2856925"/>
              <a:ext cx="147925" cy="427550"/>
            </a:xfrm>
            <a:custGeom>
              <a:avLst/>
              <a:gdLst/>
              <a:ahLst/>
              <a:cxnLst/>
              <a:rect l="l" t="t" r="r" b="b"/>
              <a:pathLst>
                <a:path w="5917" h="17102" extrusionOk="0">
                  <a:moveTo>
                    <a:pt x="2373" y="0"/>
                  </a:moveTo>
                  <a:lnTo>
                    <a:pt x="0" y="5751"/>
                  </a:lnTo>
                  <a:cubicBezTo>
                    <a:pt x="552" y="14559"/>
                    <a:pt x="442" y="16104"/>
                    <a:pt x="2252" y="16965"/>
                  </a:cubicBezTo>
                  <a:cubicBezTo>
                    <a:pt x="2454" y="17062"/>
                    <a:pt x="2700" y="17102"/>
                    <a:pt x="2969" y="17102"/>
                  </a:cubicBezTo>
                  <a:cubicBezTo>
                    <a:pt x="4196" y="17102"/>
                    <a:pt x="5883" y="16270"/>
                    <a:pt x="5883" y="16270"/>
                  </a:cubicBezTo>
                  <a:cubicBezTo>
                    <a:pt x="5916" y="13212"/>
                    <a:pt x="5475" y="10928"/>
                    <a:pt x="4890" y="9062"/>
                  </a:cubicBezTo>
                  <a:lnTo>
                    <a:pt x="4835" y="8864"/>
                  </a:lnTo>
                  <a:cubicBezTo>
                    <a:pt x="4757" y="8632"/>
                    <a:pt x="4680" y="8422"/>
                    <a:pt x="4614" y="8201"/>
                  </a:cubicBezTo>
                  <a:cubicBezTo>
                    <a:pt x="4570" y="8102"/>
                    <a:pt x="4537" y="8003"/>
                    <a:pt x="4493" y="7903"/>
                  </a:cubicBezTo>
                  <a:cubicBezTo>
                    <a:pt x="3389" y="4890"/>
                    <a:pt x="2053" y="2936"/>
                    <a:pt x="2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6595175" y="2907700"/>
              <a:ext cx="222700" cy="376775"/>
            </a:xfrm>
            <a:custGeom>
              <a:avLst/>
              <a:gdLst/>
              <a:ahLst/>
              <a:cxnLst/>
              <a:rect l="l" t="t" r="r" b="b"/>
              <a:pathLst>
                <a:path w="8908" h="15071" extrusionOk="0">
                  <a:moveTo>
                    <a:pt x="5243" y="0"/>
                  </a:moveTo>
                  <a:cubicBezTo>
                    <a:pt x="5243" y="0"/>
                    <a:pt x="1799" y="3245"/>
                    <a:pt x="0" y="14250"/>
                  </a:cubicBezTo>
                  <a:cubicBezTo>
                    <a:pt x="0" y="14250"/>
                    <a:pt x="3012" y="15070"/>
                    <a:pt x="5212" y="15070"/>
                  </a:cubicBezTo>
                  <a:cubicBezTo>
                    <a:pt x="5999" y="15070"/>
                    <a:pt x="6682" y="14965"/>
                    <a:pt x="7086" y="14680"/>
                  </a:cubicBezTo>
                  <a:cubicBezTo>
                    <a:pt x="8389" y="13775"/>
                    <a:pt x="8907" y="8996"/>
                    <a:pt x="8344" y="3720"/>
                  </a:cubicBezTo>
                  <a:lnTo>
                    <a:pt x="5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6822525" y="2367125"/>
              <a:ext cx="152625" cy="315150"/>
            </a:xfrm>
            <a:custGeom>
              <a:avLst/>
              <a:gdLst/>
              <a:ahLst/>
              <a:cxnLst/>
              <a:rect l="l" t="t" r="r" b="b"/>
              <a:pathLst>
                <a:path w="6105" h="12606" extrusionOk="0">
                  <a:moveTo>
                    <a:pt x="2197" y="1"/>
                  </a:moveTo>
                  <a:lnTo>
                    <a:pt x="1" y="343"/>
                  </a:lnTo>
                  <a:lnTo>
                    <a:pt x="1502" y="12606"/>
                  </a:lnTo>
                  <a:lnTo>
                    <a:pt x="3489" y="12363"/>
                  </a:lnTo>
                  <a:cubicBezTo>
                    <a:pt x="4173" y="11844"/>
                    <a:pt x="4846" y="11303"/>
                    <a:pt x="5332" y="10597"/>
                  </a:cubicBezTo>
                  <a:cubicBezTo>
                    <a:pt x="5829" y="9890"/>
                    <a:pt x="6105" y="9007"/>
                    <a:pt x="5906" y="8169"/>
                  </a:cubicBezTo>
                  <a:cubicBezTo>
                    <a:pt x="5685" y="7230"/>
                    <a:pt x="4935" y="6524"/>
                    <a:pt x="4328" y="5785"/>
                  </a:cubicBezTo>
                  <a:cubicBezTo>
                    <a:pt x="2992" y="4162"/>
                    <a:pt x="2231" y="2087"/>
                    <a:pt x="2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6562600" y="2281600"/>
              <a:ext cx="263000" cy="419450"/>
            </a:xfrm>
            <a:custGeom>
              <a:avLst/>
              <a:gdLst/>
              <a:ahLst/>
              <a:cxnLst/>
              <a:rect l="l" t="t" r="r" b="b"/>
              <a:pathLst>
                <a:path w="10520" h="16778" extrusionOk="0">
                  <a:moveTo>
                    <a:pt x="9482" y="0"/>
                  </a:moveTo>
                  <a:cubicBezTo>
                    <a:pt x="1" y="243"/>
                    <a:pt x="5784" y="9062"/>
                    <a:pt x="3003" y="11568"/>
                  </a:cubicBezTo>
                  <a:cubicBezTo>
                    <a:pt x="1038" y="13345"/>
                    <a:pt x="1656" y="15806"/>
                    <a:pt x="1656" y="15806"/>
                  </a:cubicBezTo>
                  <a:cubicBezTo>
                    <a:pt x="3168" y="13444"/>
                    <a:pt x="10519" y="16777"/>
                    <a:pt x="10166" y="11545"/>
                  </a:cubicBezTo>
                  <a:lnTo>
                    <a:pt x="6833" y="6921"/>
                  </a:lnTo>
                  <a:lnTo>
                    <a:pt x="9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6905050" y="2534900"/>
              <a:ext cx="331425" cy="217750"/>
            </a:xfrm>
            <a:custGeom>
              <a:avLst/>
              <a:gdLst/>
              <a:ahLst/>
              <a:cxnLst/>
              <a:rect l="l" t="t" r="r" b="b"/>
              <a:pathLst>
                <a:path w="13257" h="8710" extrusionOk="0">
                  <a:moveTo>
                    <a:pt x="0" y="1"/>
                  </a:moveTo>
                  <a:lnTo>
                    <a:pt x="1921" y="8709"/>
                  </a:lnTo>
                  <a:cubicBezTo>
                    <a:pt x="1921" y="8709"/>
                    <a:pt x="6336" y="8190"/>
                    <a:pt x="13256" y="6778"/>
                  </a:cubicBezTo>
                  <a:lnTo>
                    <a:pt x="12936" y="199"/>
                  </a:lnTo>
                  <a:cubicBezTo>
                    <a:pt x="12936" y="199"/>
                    <a:pt x="4912" y="1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6599025" y="2529925"/>
              <a:ext cx="398475" cy="470775"/>
            </a:xfrm>
            <a:custGeom>
              <a:avLst/>
              <a:gdLst/>
              <a:ahLst/>
              <a:cxnLst/>
              <a:rect l="l" t="t" r="r" b="b"/>
              <a:pathLst>
                <a:path w="15939" h="18831" extrusionOk="0">
                  <a:moveTo>
                    <a:pt x="6899" y="1"/>
                  </a:moveTo>
                  <a:cubicBezTo>
                    <a:pt x="6899" y="1"/>
                    <a:pt x="376" y="2164"/>
                    <a:pt x="166" y="3136"/>
                  </a:cubicBezTo>
                  <a:cubicBezTo>
                    <a:pt x="1" y="3908"/>
                    <a:pt x="144" y="11712"/>
                    <a:pt x="3533" y="18831"/>
                  </a:cubicBezTo>
                  <a:lnTo>
                    <a:pt x="14129" y="18831"/>
                  </a:lnTo>
                  <a:cubicBezTo>
                    <a:pt x="12683" y="11027"/>
                    <a:pt x="15685" y="11546"/>
                    <a:pt x="15817" y="8908"/>
                  </a:cubicBezTo>
                  <a:cubicBezTo>
                    <a:pt x="15939" y="6237"/>
                    <a:pt x="13014" y="4394"/>
                    <a:pt x="13698" y="586"/>
                  </a:cubicBezTo>
                  <a:cubicBezTo>
                    <a:pt x="13756" y="256"/>
                    <a:pt x="12495" y="188"/>
                    <a:pt x="11441" y="188"/>
                  </a:cubicBezTo>
                  <a:cubicBezTo>
                    <a:pt x="10696" y="188"/>
                    <a:pt x="10056" y="222"/>
                    <a:pt x="10056" y="222"/>
                  </a:cubicBez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6882400" y="2548625"/>
              <a:ext cx="56000" cy="103875"/>
            </a:xfrm>
            <a:custGeom>
              <a:avLst/>
              <a:gdLst/>
              <a:ahLst/>
              <a:cxnLst/>
              <a:rect l="l" t="t" r="r" b="b"/>
              <a:pathLst>
                <a:path w="2240" h="4155" extrusionOk="0">
                  <a:moveTo>
                    <a:pt x="69" y="1"/>
                  </a:moveTo>
                  <a:cubicBezTo>
                    <a:pt x="35" y="1"/>
                    <a:pt x="1" y="36"/>
                    <a:pt x="23" y="81"/>
                  </a:cubicBezTo>
                  <a:cubicBezTo>
                    <a:pt x="652" y="1405"/>
                    <a:pt x="1215" y="2774"/>
                    <a:pt x="1911" y="4076"/>
                  </a:cubicBezTo>
                  <a:cubicBezTo>
                    <a:pt x="1942" y="4132"/>
                    <a:pt x="1988" y="4154"/>
                    <a:pt x="2034" y="4154"/>
                  </a:cubicBezTo>
                  <a:cubicBezTo>
                    <a:pt x="2136" y="4154"/>
                    <a:pt x="2240" y="4043"/>
                    <a:pt x="2187" y="3922"/>
                  </a:cubicBezTo>
                  <a:cubicBezTo>
                    <a:pt x="1568" y="2586"/>
                    <a:pt x="796" y="1328"/>
                    <a:pt x="112" y="26"/>
                  </a:cubicBezTo>
                  <a:cubicBezTo>
                    <a:pt x="101" y="8"/>
                    <a:pt x="85"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6888050" y="2730825"/>
              <a:ext cx="44325" cy="237075"/>
            </a:xfrm>
            <a:custGeom>
              <a:avLst/>
              <a:gdLst/>
              <a:ahLst/>
              <a:cxnLst/>
              <a:rect l="l" t="t" r="r" b="b"/>
              <a:pathLst>
                <a:path w="1773" h="9483" extrusionOk="0">
                  <a:moveTo>
                    <a:pt x="1594" y="0"/>
                  </a:moveTo>
                  <a:cubicBezTo>
                    <a:pt x="1520" y="0"/>
                    <a:pt x="1445" y="43"/>
                    <a:pt x="1420" y="133"/>
                  </a:cubicBezTo>
                  <a:cubicBezTo>
                    <a:pt x="1254" y="718"/>
                    <a:pt x="1199" y="1336"/>
                    <a:pt x="1100" y="1932"/>
                  </a:cubicBezTo>
                  <a:cubicBezTo>
                    <a:pt x="1000" y="2528"/>
                    <a:pt x="912" y="3124"/>
                    <a:pt x="824" y="3720"/>
                  </a:cubicBezTo>
                  <a:cubicBezTo>
                    <a:pt x="647" y="4923"/>
                    <a:pt x="482" y="6126"/>
                    <a:pt x="294" y="7329"/>
                  </a:cubicBezTo>
                  <a:cubicBezTo>
                    <a:pt x="195" y="8014"/>
                    <a:pt x="106" y="8698"/>
                    <a:pt x="7" y="9382"/>
                  </a:cubicBezTo>
                  <a:cubicBezTo>
                    <a:pt x="0" y="9442"/>
                    <a:pt x="54" y="9482"/>
                    <a:pt x="100" y="9482"/>
                  </a:cubicBezTo>
                  <a:cubicBezTo>
                    <a:pt x="130" y="9482"/>
                    <a:pt x="157" y="9465"/>
                    <a:pt x="161" y="9426"/>
                  </a:cubicBezTo>
                  <a:cubicBezTo>
                    <a:pt x="614" y="7020"/>
                    <a:pt x="1067" y="4614"/>
                    <a:pt x="1464" y="2208"/>
                  </a:cubicBezTo>
                  <a:cubicBezTo>
                    <a:pt x="1574" y="1535"/>
                    <a:pt x="1740" y="850"/>
                    <a:pt x="1773" y="177"/>
                  </a:cubicBezTo>
                  <a:cubicBezTo>
                    <a:pt x="1773" y="62"/>
                    <a:pt x="1684" y="0"/>
                    <a:pt x="1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6688150" y="2561175"/>
              <a:ext cx="92750" cy="419475"/>
            </a:xfrm>
            <a:custGeom>
              <a:avLst/>
              <a:gdLst/>
              <a:ahLst/>
              <a:cxnLst/>
              <a:rect l="l" t="t" r="r" b="b"/>
              <a:pathLst>
                <a:path w="3710" h="16779" extrusionOk="0">
                  <a:moveTo>
                    <a:pt x="1367" y="1"/>
                  </a:moveTo>
                  <a:cubicBezTo>
                    <a:pt x="1333" y="1"/>
                    <a:pt x="1301" y="20"/>
                    <a:pt x="1292" y="64"/>
                  </a:cubicBezTo>
                  <a:cubicBezTo>
                    <a:pt x="1016" y="1168"/>
                    <a:pt x="575" y="2250"/>
                    <a:pt x="56" y="3254"/>
                  </a:cubicBezTo>
                  <a:cubicBezTo>
                    <a:pt x="12" y="3354"/>
                    <a:pt x="45" y="3442"/>
                    <a:pt x="122" y="3497"/>
                  </a:cubicBezTo>
                  <a:cubicBezTo>
                    <a:pt x="475" y="3740"/>
                    <a:pt x="840" y="3972"/>
                    <a:pt x="1215" y="4170"/>
                  </a:cubicBezTo>
                  <a:cubicBezTo>
                    <a:pt x="1414" y="4281"/>
                    <a:pt x="1634" y="4380"/>
                    <a:pt x="1844" y="4468"/>
                  </a:cubicBezTo>
                  <a:cubicBezTo>
                    <a:pt x="1303" y="4513"/>
                    <a:pt x="773" y="4546"/>
                    <a:pt x="233" y="4601"/>
                  </a:cubicBezTo>
                  <a:cubicBezTo>
                    <a:pt x="78" y="4623"/>
                    <a:pt x="1" y="4755"/>
                    <a:pt x="56" y="4899"/>
                  </a:cubicBezTo>
                  <a:cubicBezTo>
                    <a:pt x="1391" y="7813"/>
                    <a:pt x="2374" y="10848"/>
                    <a:pt x="2959" y="13994"/>
                  </a:cubicBezTo>
                  <a:cubicBezTo>
                    <a:pt x="3124" y="14888"/>
                    <a:pt x="3213" y="15782"/>
                    <a:pt x="3400" y="16665"/>
                  </a:cubicBezTo>
                  <a:cubicBezTo>
                    <a:pt x="3415" y="16743"/>
                    <a:pt x="3478" y="16778"/>
                    <a:pt x="3543" y="16778"/>
                  </a:cubicBezTo>
                  <a:cubicBezTo>
                    <a:pt x="3624" y="16778"/>
                    <a:pt x="3709" y="16724"/>
                    <a:pt x="3709" y="16632"/>
                  </a:cubicBezTo>
                  <a:cubicBezTo>
                    <a:pt x="3687" y="15826"/>
                    <a:pt x="3544" y="15020"/>
                    <a:pt x="3400" y="14226"/>
                  </a:cubicBezTo>
                  <a:cubicBezTo>
                    <a:pt x="3257" y="13431"/>
                    <a:pt x="3091" y="12636"/>
                    <a:pt x="2893" y="11841"/>
                  </a:cubicBezTo>
                  <a:cubicBezTo>
                    <a:pt x="2517" y="10274"/>
                    <a:pt x="2032" y="8729"/>
                    <a:pt x="1458" y="7228"/>
                  </a:cubicBezTo>
                  <a:cubicBezTo>
                    <a:pt x="1171" y="6466"/>
                    <a:pt x="862" y="5705"/>
                    <a:pt x="519" y="4965"/>
                  </a:cubicBezTo>
                  <a:cubicBezTo>
                    <a:pt x="1171" y="4888"/>
                    <a:pt x="1811" y="4789"/>
                    <a:pt x="2462" y="4711"/>
                  </a:cubicBezTo>
                  <a:cubicBezTo>
                    <a:pt x="2628" y="4689"/>
                    <a:pt x="2650" y="4479"/>
                    <a:pt x="2495" y="4424"/>
                  </a:cubicBezTo>
                  <a:cubicBezTo>
                    <a:pt x="2109" y="4270"/>
                    <a:pt x="1734" y="4049"/>
                    <a:pt x="1369" y="3839"/>
                  </a:cubicBezTo>
                  <a:cubicBezTo>
                    <a:pt x="1049" y="3663"/>
                    <a:pt x="740" y="3475"/>
                    <a:pt x="431" y="3276"/>
                  </a:cubicBezTo>
                  <a:cubicBezTo>
                    <a:pt x="917" y="2272"/>
                    <a:pt x="1237" y="1201"/>
                    <a:pt x="1458" y="109"/>
                  </a:cubicBezTo>
                  <a:cubicBezTo>
                    <a:pt x="1471" y="43"/>
                    <a:pt x="1417" y="1"/>
                    <a:pt x="1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6932450" y="2602825"/>
              <a:ext cx="66425" cy="330775"/>
            </a:xfrm>
            <a:custGeom>
              <a:avLst/>
              <a:gdLst/>
              <a:ahLst/>
              <a:cxnLst/>
              <a:rect l="l" t="t" r="r" b="b"/>
              <a:pathLst>
                <a:path w="2657" h="13231" extrusionOk="0">
                  <a:moveTo>
                    <a:pt x="36" y="1"/>
                  </a:moveTo>
                  <a:cubicBezTo>
                    <a:pt x="20" y="1"/>
                    <a:pt x="0" y="16"/>
                    <a:pt x="8" y="32"/>
                  </a:cubicBezTo>
                  <a:cubicBezTo>
                    <a:pt x="262" y="926"/>
                    <a:pt x="781" y="1743"/>
                    <a:pt x="1211" y="2560"/>
                  </a:cubicBezTo>
                  <a:cubicBezTo>
                    <a:pt x="1664" y="3398"/>
                    <a:pt x="2105" y="4259"/>
                    <a:pt x="2249" y="5209"/>
                  </a:cubicBezTo>
                  <a:cubicBezTo>
                    <a:pt x="2315" y="5672"/>
                    <a:pt x="2304" y="6147"/>
                    <a:pt x="2193" y="6599"/>
                  </a:cubicBezTo>
                  <a:cubicBezTo>
                    <a:pt x="2083" y="7019"/>
                    <a:pt x="1873" y="7405"/>
                    <a:pt x="1642" y="7769"/>
                  </a:cubicBezTo>
                  <a:cubicBezTo>
                    <a:pt x="1399" y="8156"/>
                    <a:pt x="1134" y="8520"/>
                    <a:pt x="924" y="8917"/>
                  </a:cubicBezTo>
                  <a:cubicBezTo>
                    <a:pt x="703" y="9315"/>
                    <a:pt x="538" y="9734"/>
                    <a:pt x="405" y="10164"/>
                  </a:cubicBezTo>
                  <a:cubicBezTo>
                    <a:pt x="129" y="11125"/>
                    <a:pt x="52" y="12195"/>
                    <a:pt x="328" y="13167"/>
                  </a:cubicBezTo>
                  <a:cubicBezTo>
                    <a:pt x="338" y="13210"/>
                    <a:pt x="374" y="13230"/>
                    <a:pt x="412" y="13230"/>
                  </a:cubicBezTo>
                  <a:cubicBezTo>
                    <a:pt x="461" y="13230"/>
                    <a:pt x="511" y="13196"/>
                    <a:pt x="505" y="13134"/>
                  </a:cubicBezTo>
                  <a:cubicBezTo>
                    <a:pt x="449" y="12217"/>
                    <a:pt x="460" y="11290"/>
                    <a:pt x="703" y="10385"/>
                  </a:cubicBezTo>
                  <a:cubicBezTo>
                    <a:pt x="825" y="9933"/>
                    <a:pt x="990" y="9491"/>
                    <a:pt x="1200" y="9072"/>
                  </a:cubicBezTo>
                  <a:cubicBezTo>
                    <a:pt x="1410" y="8674"/>
                    <a:pt x="1664" y="8299"/>
                    <a:pt x="1906" y="7913"/>
                  </a:cubicBezTo>
                  <a:cubicBezTo>
                    <a:pt x="2138" y="7538"/>
                    <a:pt x="2348" y="7151"/>
                    <a:pt x="2480" y="6732"/>
                  </a:cubicBezTo>
                  <a:cubicBezTo>
                    <a:pt x="2624" y="6290"/>
                    <a:pt x="2657" y="5827"/>
                    <a:pt x="2613" y="5374"/>
                  </a:cubicBezTo>
                  <a:cubicBezTo>
                    <a:pt x="2525" y="4447"/>
                    <a:pt x="2138" y="3564"/>
                    <a:pt x="1653" y="2780"/>
                  </a:cubicBezTo>
                  <a:cubicBezTo>
                    <a:pt x="1366" y="2328"/>
                    <a:pt x="1068" y="1875"/>
                    <a:pt x="792" y="1423"/>
                  </a:cubicBezTo>
                  <a:cubicBezTo>
                    <a:pt x="505" y="970"/>
                    <a:pt x="273" y="496"/>
                    <a:pt x="52" y="10"/>
                  </a:cubicBezTo>
                  <a:cubicBezTo>
                    <a:pt x="49" y="3"/>
                    <a:pt x="43" y="1"/>
                    <a:pt x="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6756025" y="2546500"/>
              <a:ext cx="163950" cy="454200"/>
            </a:xfrm>
            <a:custGeom>
              <a:avLst/>
              <a:gdLst/>
              <a:ahLst/>
              <a:cxnLst/>
              <a:rect l="l" t="t" r="r" b="b"/>
              <a:pathLst>
                <a:path w="6558" h="18168" extrusionOk="0">
                  <a:moveTo>
                    <a:pt x="4250" y="0"/>
                  </a:moveTo>
                  <a:lnTo>
                    <a:pt x="100" y="508"/>
                  </a:lnTo>
                  <a:cubicBezTo>
                    <a:pt x="100" y="508"/>
                    <a:pt x="1" y="4371"/>
                    <a:pt x="266" y="7219"/>
                  </a:cubicBezTo>
                  <a:cubicBezTo>
                    <a:pt x="531" y="10100"/>
                    <a:pt x="1623" y="14404"/>
                    <a:pt x="1910" y="18168"/>
                  </a:cubicBezTo>
                  <a:lnTo>
                    <a:pt x="5089" y="18168"/>
                  </a:lnTo>
                  <a:cubicBezTo>
                    <a:pt x="4615" y="10398"/>
                    <a:pt x="6557" y="9051"/>
                    <a:pt x="5774" y="6281"/>
                  </a:cubicBezTo>
                  <a:cubicBezTo>
                    <a:pt x="4615" y="2142"/>
                    <a:pt x="4250" y="0"/>
                    <a:pt x="42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6775625" y="2789600"/>
              <a:ext cx="122275" cy="32300"/>
            </a:xfrm>
            <a:custGeom>
              <a:avLst/>
              <a:gdLst/>
              <a:ahLst/>
              <a:cxnLst/>
              <a:rect l="l" t="t" r="r" b="b"/>
              <a:pathLst>
                <a:path w="4891" h="1292" extrusionOk="0">
                  <a:moveTo>
                    <a:pt x="4890" y="0"/>
                  </a:moveTo>
                  <a:cubicBezTo>
                    <a:pt x="3279" y="398"/>
                    <a:pt x="1645" y="718"/>
                    <a:pt x="1" y="950"/>
                  </a:cubicBezTo>
                  <a:cubicBezTo>
                    <a:pt x="12" y="1060"/>
                    <a:pt x="34" y="1181"/>
                    <a:pt x="56" y="1292"/>
                  </a:cubicBezTo>
                  <a:cubicBezTo>
                    <a:pt x="398" y="1248"/>
                    <a:pt x="740" y="1181"/>
                    <a:pt x="1082" y="1126"/>
                  </a:cubicBezTo>
                  <a:cubicBezTo>
                    <a:pt x="2341" y="894"/>
                    <a:pt x="3588" y="596"/>
                    <a:pt x="4835" y="276"/>
                  </a:cubicBezTo>
                  <a:cubicBezTo>
                    <a:pt x="4857" y="188"/>
                    <a:pt x="4868" y="89"/>
                    <a:pt x="4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6745000" y="2411000"/>
              <a:ext cx="121700" cy="194050"/>
            </a:xfrm>
            <a:custGeom>
              <a:avLst/>
              <a:gdLst/>
              <a:ahLst/>
              <a:cxnLst/>
              <a:rect l="l" t="t" r="r" b="b"/>
              <a:pathLst>
                <a:path w="4868" h="7762" extrusionOk="0">
                  <a:moveTo>
                    <a:pt x="0" y="1"/>
                  </a:moveTo>
                  <a:lnTo>
                    <a:pt x="530" y="5873"/>
                  </a:lnTo>
                  <a:cubicBezTo>
                    <a:pt x="627" y="6948"/>
                    <a:pt x="1531" y="7762"/>
                    <a:pt x="2609" y="7762"/>
                  </a:cubicBezTo>
                  <a:cubicBezTo>
                    <a:pt x="2637" y="7762"/>
                    <a:pt x="2665" y="7761"/>
                    <a:pt x="2694" y="7760"/>
                  </a:cubicBezTo>
                  <a:cubicBezTo>
                    <a:pt x="3786" y="7716"/>
                    <a:pt x="4658" y="6822"/>
                    <a:pt x="4680" y="5729"/>
                  </a:cubicBezTo>
                  <a:lnTo>
                    <a:pt x="4702" y="4725"/>
                  </a:lnTo>
                  <a:lnTo>
                    <a:pt x="4791" y="2826"/>
                  </a:lnTo>
                  <a:lnTo>
                    <a:pt x="4868" y="1171"/>
                  </a:lnTo>
                  <a:lnTo>
                    <a:pt x="0"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6768450" y="2465300"/>
              <a:ext cx="97150" cy="64500"/>
            </a:xfrm>
            <a:custGeom>
              <a:avLst/>
              <a:gdLst/>
              <a:ahLst/>
              <a:cxnLst/>
              <a:rect l="l" t="t" r="r" b="b"/>
              <a:pathLst>
                <a:path w="3886" h="2580" extrusionOk="0">
                  <a:moveTo>
                    <a:pt x="778" y="0"/>
                  </a:moveTo>
                  <a:cubicBezTo>
                    <a:pt x="463" y="0"/>
                    <a:pt x="190" y="20"/>
                    <a:pt x="1" y="69"/>
                  </a:cubicBezTo>
                  <a:cubicBezTo>
                    <a:pt x="449" y="1334"/>
                    <a:pt x="1388" y="2579"/>
                    <a:pt x="3277" y="2579"/>
                  </a:cubicBezTo>
                  <a:cubicBezTo>
                    <a:pt x="3433" y="2579"/>
                    <a:pt x="3595" y="2571"/>
                    <a:pt x="3764" y="2553"/>
                  </a:cubicBezTo>
                  <a:lnTo>
                    <a:pt x="3886" y="301"/>
                  </a:lnTo>
                  <a:cubicBezTo>
                    <a:pt x="3886" y="301"/>
                    <a:pt x="2010" y="0"/>
                    <a:pt x="778"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6672975" y="2270425"/>
              <a:ext cx="235400" cy="170675"/>
            </a:xfrm>
            <a:custGeom>
              <a:avLst/>
              <a:gdLst/>
              <a:ahLst/>
              <a:cxnLst/>
              <a:rect l="l" t="t" r="r" b="b"/>
              <a:pathLst>
                <a:path w="9416" h="6827" extrusionOk="0">
                  <a:moveTo>
                    <a:pt x="6211" y="1"/>
                  </a:moveTo>
                  <a:cubicBezTo>
                    <a:pt x="5373" y="1"/>
                    <a:pt x="4488" y="293"/>
                    <a:pt x="3709" y="900"/>
                  </a:cubicBezTo>
                  <a:cubicBezTo>
                    <a:pt x="1998" y="1308"/>
                    <a:pt x="1" y="3880"/>
                    <a:pt x="2087" y="6827"/>
                  </a:cubicBezTo>
                  <a:lnTo>
                    <a:pt x="9416" y="3383"/>
                  </a:lnTo>
                  <a:cubicBezTo>
                    <a:pt x="9394" y="1191"/>
                    <a:pt x="7900" y="1"/>
                    <a:pt x="6211" y="1"/>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6711600" y="2286400"/>
              <a:ext cx="215825" cy="221875"/>
            </a:xfrm>
            <a:custGeom>
              <a:avLst/>
              <a:gdLst/>
              <a:ahLst/>
              <a:cxnLst/>
              <a:rect l="l" t="t" r="r" b="b"/>
              <a:pathLst>
                <a:path w="8633" h="8875" extrusionOk="0">
                  <a:moveTo>
                    <a:pt x="4891" y="0"/>
                  </a:moveTo>
                  <a:cubicBezTo>
                    <a:pt x="3462" y="0"/>
                    <a:pt x="1840" y="797"/>
                    <a:pt x="1116" y="1784"/>
                  </a:cubicBezTo>
                  <a:cubicBezTo>
                    <a:pt x="1" y="3296"/>
                    <a:pt x="255" y="5184"/>
                    <a:pt x="1237" y="6629"/>
                  </a:cubicBezTo>
                  <a:cubicBezTo>
                    <a:pt x="1690" y="7292"/>
                    <a:pt x="2297" y="7866"/>
                    <a:pt x="3003" y="8252"/>
                  </a:cubicBezTo>
                  <a:cubicBezTo>
                    <a:pt x="3683" y="8638"/>
                    <a:pt x="4482" y="8874"/>
                    <a:pt x="5258" y="8874"/>
                  </a:cubicBezTo>
                  <a:cubicBezTo>
                    <a:pt x="5881" y="8874"/>
                    <a:pt x="6489" y="8722"/>
                    <a:pt x="7010" y="8373"/>
                  </a:cubicBezTo>
                  <a:cubicBezTo>
                    <a:pt x="7860" y="7810"/>
                    <a:pt x="8345" y="6795"/>
                    <a:pt x="8456" y="5791"/>
                  </a:cubicBezTo>
                  <a:cubicBezTo>
                    <a:pt x="8632" y="4069"/>
                    <a:pt x="7981" y="1762"/>
                    <a:pt x="6645" y="592"/>
                  </a:cubicBezTo>
                  <a:cubicBezTo>
                    <a:pt x="6226" y="228"/>
                    <a:pt x="5685" y="40"/>
                    <a:pt x="5111" y="7"/>
                  </a:cubicBezTo>
                  <a:cubicBezTo>
                    <a:pt x="5039" y="3"/>
                    <a:pt x="4965" y="0"/>
                    <a:pt x="4891" y="0"/>
                  </a:cubicBez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6784175" y="2279400"/>
              <a:ext cx="123100" cy="62925"/>
            </a:xfrm>
            <a:custGeom>
              <a:avLst/>
              <a:gdLst/>
              <a:ahLst/>
              <a:cxnLst/>
              <a:rect l="l" t="t" r="r" b="b"/>
              <a:pathLst>
                <a:path w="4924" h="2517" extrusionOk="0">
                  <a:moveTo>
                    <a:pt x="2070" y="1"/>
                  </a:moveTo>
                  <a:cubicBezTo>
                    <a:pt x="1267" y="1"/>
                    <a:pt x="492" y="320"/>
                    <a:pt x="1" y="728"/>
                  </a:cubicBezTo>
                  <a:cubicBezTo>
                    <a:pt x="250" y="692"/>
                    <a:pt x="506" y="674"/>
                    <a:pt x="767" y="674"/>
                  </a:cubicBezTo>
                  <a:cubicBezTo>
                    <a:pt x="2253" y="674"/>
                    <a:pt x="3872" y="1268"/>
                    <a:pt x="4924" y="2516"/>
                  </a:cubicBezTo>
                  <a:cubicBezTo>
                    <a:pt x="4382" y="628"/>
                    <a:pt x="3198" y="1"/>
                    <a:pt x="2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6654775" y="2289050"/>
              <a:ext cx="164200" cy="155925"/>
            </a:xfrm>
            <a:custGeom>
              <a:avLst/>
              <a:gdLst/>
              <a:ahLst/>
              <a:cxnLst/>
              <a:rect l="l" t="t" r="r" b="b"/>
              <a:pathLst>
                <a:path w="6568" h="6237" extrusionOk="0">
                  <a:moveTo>
                    <a:pt x="5729" y="0"/>
                  </a:moveTo>
                  <a:cubicBezTo>
                    <a:pt x="2329" y="795"/>
                    <a:pt x="0" y="4691"/>
                    <a:pt x="3477" y="6236"/>
                  </a:cubicBezTo>
                  <a:cubicBezTo>
                    <a:pt x="4647" y="5685"/>
                    <a:pt x="6568" y="2671"/>
                    <a:pt x="5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6879650" y="2371350"/>
              <a:ext cx="17150" cy="19050"/>
            </a:xfrm>
            <a:custGeom>
              <a:avLst/>
              <a:gdLst/>
              <a:ahLst/>
              <a:cxnLst/>
              <a:rect l="l" t="t" r="r" b="b"/>
              <a:pathLst>
                <a:path w="686" h="762" extrusionOk="0">
                  <a:moveTo>
                    <a:pt x="287" y="0"/>
                  </a:moveTo>
                  <a:cubicBezTo>
                    <a:pt x="257" y="0"/>
                    <a:pt x="228" y="6"/>
                    <a:pt x="199" y="20"/>
                  </a:cubicBezTo>
                  <a:cubicBezTo>
                    <a:pt x="56" y="86"/>
                    <a:pt x="1" y="306"/>
                    <a:pt x="89" y="505"/>
                  </a:cubicBezTo>
                  <a:cubicBezTo>
                    <a:pt x="149" y="660"/>
                    <a:pt x="277" y="762"/>
                    <a:pt x="399" y="762"/>
                  </a:cubicBezTo>
                  <a:cubicBezTo>
                    <a:pt x="433" y="762"/>
                    <a:pt x="466" y="754"/>
                    <a:pt x="497" y="737"/>
                  </a:cubicBezTo>
                  <a:cubicBezTo>
                    <a:pt x="641" y="671"/>
                    <a:pt x="685" y="461"/>
                    <a:pt x="608" y="262"/>
                  </a:cubicBezTo>
                  <a:cubicBezTo>
                    <a:pt x="537" y="103"/>
                    <a:pt x="409"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6824475" y="2392275"/>
              <a:ext cx="16850" cy="18975"/>
            </a:xfrm>
            <a:custGeom>
              <a:avLst/>
              <a:gdLst/>
              <a:ahLst/>
              <a:cxnLst/>
              <a:rect l="l" t="t" r="r" b="b"/>
              <a:pathLst>
                <a:path w="674" h="759" extrusionOk="0">
                  <a:moveTo>
                    <a:pt x="281" y="1"/>
                  </a:moveTo>
                  <a:cubicBezTo>
                    <a:pt x="249" y="1"/>
                    <a:pt x="218" y="8"/>
                    <a:pt x="188" y="21"/>
                  </a:cubicBezTo>
                  <a:cubicBezTo>
                    <a:pt x="44" y="88"/>
                    <a:pt x="0" y="297"/>
                    <a:pt x="78" y="496"/>
                  </a:cubicBezTo>
                  <a:cubicBezTo>
                    <a:pt x="148" y="655"/>
                    <a:pt x="276" y="758"/>
                    <a:pt x="398" y="758"/>
                  </a:cubicBezTo>
                  <a:cubicBezTo>
                    <a:pt x="428" y="758"/>
                    <a:pt x="458" y="752"/>
                    <a:pt x="486" y="739"/>
                  </a:cubicBezTo>
                  <a:cubicBezTo>
                    <a:pt x="629" y="673"/>
                    <a:pt x="674" y="452"/>
                    <a:pt x="596" y="253"/>
                  </a:cubicBezTo>
                  <a:cubicBezTo>
                    <a:pt x="526" y="96"/>
                    <a:pt x="401" y="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6851200" y="2371650"/>
              <a:ext cx="32900" cy="57325"/>
            </a:xfrm>
            <a:custGeom>
              <a:avLst/>
              <a:gdLst/>
              <a:ahLst/>
              <a:cxnLst/>
              <a:rect l="l" t="t" r="r" b="b"/>
              <a:pathLst>
                <a:path w="1316" h="2293" extrusionOk="0">
                  <a:moveTo>
                    <a:pt x="56" y="0"/>
                  </a:moveTo>
                  <a:cubicBezTo>
                    <a:pt x="27" y="0"/>
                    <a:pt x="1" y="31"/>
                    <a:pt x="24" y="63"/>
                  </a:cubicBezTo>
                  <a:cubicBezTo>
                    <a:pt x="267" y="438"/>
                    <a:pt x="510" y="802"/>
                    <a:pt x="775" y="1155"/>
                  </a:cubicBezTo>
                  <a:cubicBezTo>
                    <a:pt x="907" y="1332"/>
                    <a:pt x="1061" y="1520"/>
                    <a:pt x="1117" y="1729"/>
                  </a:cubicBezTo>
                  <a:cubicBezTo>
                    <a:pt x="1161" y="1906"/>
                    <a:pt x="1073" y="2072"/>
                    <a:pt x="962" y="2204"/>
                  </a:cubicBezTo>
                  <a:cubicBezTo>
                    <a:pt x="940" y="2237"/>
                    <a:pt x="962" y="2292"/>
                    <a:pt x="1006" y="2292"/>
                  </a:cubicBezTo>
                  <a:cubicBezTo>
                    <a:pt x="1172" y="2281"/>
                    <a:pt x="1293" y="2105"/>
                    <a:pt x="1293" y="1950"/>
                  </a:cubicBezTo>
                  <a:cubicBezTo>
                    <a:pt x="1315" y="1718"/>
                    <a:pt x="1194" y="1509"/>
                    <a:pt x="1073" y="1332"/>
                  </a:cubicBezTo>
                  <a:cubicBezTo>
                    <a:pt x="763" y="879"/>
                    <a:pt x="432" y="449"/>
                    <a:pt x="90" y="19"/>
                  </a:cubicBezTo>
                  <a:cubicBezTo>
                    <a:pt x="80" y="6"/>
                    <a:pt x="68"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6687600" y="2425750"/>
              <a:ext cx="90800" cy="80825"/>
            </a:xfrm>
            <a:custGeom>
              <a:avLst/>
              <a:gdLst/>
              <a:ahLst/>
              <a:cxnLst/>
              <a:rect l="l" t="t" r="r" b="b"/>
              <a:pathLst>
                <a:path w="3632" h="3233" extrusionOk="0">
                  <a:moveTo>
                    <a:pt x="1233" y="0"/>
                  </a:moveTo>
                  <a:cubicBezTo>
                    <a:pt x="814" y="0"/>
                    <a:pt x="396" y="181"/>
                    <a:pt x="199" y="537"/>
                  </a:cubicBezTo>
                  <a:cubicBezTo>
                    <a:pt x="1" y="890"/>
                    <a:pt x="45" y="1331"/>
                    <a:pt x="177" y="1707"/>
                  </a:cubicBezTo>
                  <a:cubicBezTo>
                    <a:pt x="354" y="2192"/>
                    <a:pt x="663" y="2645"/>
                    <a:pt x="1104" y="2932"/>
                  </a:cubicBezTo>
                  <a:cubicBezTo>
                    <a:pt x="1394" y="3125"/>
                    <a:pt x="1743" y="3233"/>
                    <a:pt x="2091" y="3233"/>
                  </a:cubicBezTo>
                  <a:cubicBezTo>
                    <a:pt x="2261" y="3233"/>
                    <a:pt x="2431" y="3207"/>
                    <a:pt x="2594" y="3153"/>
                  </a:cubicBezTo>
                  <a:cubicBezTo>
                    <a:pt x="3080" y="2987"/>
                    <a:pt x="3489" y="2534"/>
                    <a:pt x="3533" y="2027"/>
                  </a:cubicBezTo>
                  <a:cubicBezTo>
                    <a:pt x="3632" y="1033"/>
                    <a:pt x="2319" y="139"/>
                    <a:pt x="1458" y="18"/>
                  </a:cubicBezTo>
                  <a:cubicBezTo>
                    <a:pt x="1383" y="6"/>
                    <a:pt x="1308" y="0"/>
                    <a:pt x="1233" y="0"/>
                  </a:cubicBez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6709400" y="2459050"/>
              <a:ext cx="42250" cy="18075"/>
            </a:xfrm>
            <a:custGeom>
              <a:avLst/>
              <a:gdLst/>
              <a:ahLst/>
              <a:cxnLst/>
              <a:rect l="l" t="t" r="r" b="b"/>
              <a:pathLst>
                <a:path w="1690" h="723" extrusionOk="0">
                  <a:moveTo>
                    <a:pt x="635" y="1"/>
                  </a:moveTo>
                  <a:cubicBezTo>
                    <a:pt x="454" y="1"/>
                    <a:pt x="268" y="26"/>
                    <a:pt x="78" y="66"/>
                  </a:cubicBezTo>
                  <a:cubicBezTo>
                    <a:pt x="1" y="88"/>
                    <a:pt x="12" y="220"/>
                    <a:pt x="89" y="220"/>
                  </a:cubicBezTo>
                  <a:cubicBezTo>
                    <a:pt x="121" y="217"/>
                    <a:pt x="153" y="215"/>
                    <a:pt x="185" y="215"/>
                  </a:cubicBezTo>
                  <a:cubicBezTo>
                    <a:pt x="599" y="215"/>
                    <a:pt x="1037" y="469"/>
                    <a:pt x="1314" y="684"/>
                  </a:cubicBezTo>
                  <a:cubicBezTo>
                    <a:pt x="1344" y="713"/>
                    <a:pt x="1393" y="723"/>
                    <a:pt x="1435" y="723"/>
                  </a:cubicBezTo>
                  <a:cubicBezTo>
                    <a:pt x="1456" y="723"/>
                    <a:pt x="1476" y="720"/>
                    <a:pt x="1491" y="717"/>
                  </a:cubicBezTo>
                  <a:cubicBezTo>
                    <a:pt x="1546" y="706"/>
                    <a:pt x="1601" y="662"/>
                    <a:pt x="1634" y="617"/>
                  </a:cubicBezTo>
                  <a:cubicBezTo>
                    <a:pt x="1689" y="496"/>
                    <a:pt x="1656" y="375"/>
                    <a:pt x="1557" y="308"/>
                  </a:cubicBezTo>
                  <a:cubicBezTo>
                    <a:pt x="1267" y="82"/>
                    <a:pt x="958" y="1"/>
                    <a:pt x="635"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2"/>
            <p:cNvSpPr/>
            <p:nvPr/>
          </p:nvSpPr>
          <p:spPr>
            <a:xfrm>
              <a:off x="6864950" y="2323125"/>
              <a:ext cx="36700" cy="18225"/>
            </a:xfrm>
            <a:custGeom>
              <a:avLst/>
              <a:gdLst/>
              <a:ahLst/>
              <a:cxnLst/>
              <a:rect l="l" t="t" r="r" b="b"/>
              <a:pathLst>
                <a:path w="1468" h="729" extrusionOk="0">
                  <a:moveTo>
                    <a:pt x="943" y="1"/>
                  </a:moveTo>
                  <a:cubicBezTo>
                    <a:pt x="589" y="1"/>
                    <a:pt x="74" y="246"/>
                    <a:pt x="26" y="503"/>
                  </a:cubicBezTo>
                  <a:cubicBezTo>
                    <a:pt x="0" y="661"/>
                    <a:pt x="165" y="729"/>
                    <a:pt x="384" y="729"/>
                  </a:cubicBezTo>
                  <a:cubicBezTo>
                    <a:pt x="820" y="729"/>
                    <a:pt x="1468" y="462"/>
                    <a:pt x="1240" y="116"/>
                  </a:cubicBezTo>
                  <a:cubicBezTo>
                    <a:pt x="1186" y="35"/>
                    <a:pt x="1076" y="1"/>
                    <a:pt x="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6777450" y="2356400"/>
              <a:ext cx="40375" cy="24100"/>
            </a:xfrm>
            <a:custGeom>
              <a:avLst/>
              <a:gdLst/>
              <a:ahLst/>
              <a:cxnLst/>
              <a:rect l="l" t="t" r="r" b="b"/>
              <a:pathLst>
                <a:path w="1615" h="964" extrusionOk="0">
                  <a:moveTo>
                    <a:pt x="1084" y="0"/>
                  </a:moveTo>
                  <a:cubicBezTo>
                    <a:pt x="673" y="0"/>
                    <a:pt x="41" y="361"/>
                    <a:pt x="16" y="684"/>
                  </a:cubicBezTo>
                  <a:cubicBezTo>
                    <a:pt x="1" y="885"/>
                    <a:pt x="119" y="963"/>
                    <a:pt x="292" y="963"/>
                  </a:cubicBezTo>
                  <a:cubicBezTo>
                    <a:pt x="756" y="963"/>
                    <a:pt x="1615" y="399"/>
                    <a:pt x="1374" y="110"/>
                  </a:cubicBezTo>
                  <a:cubicBezTo>
                    <a:pt x="1312" y="33"/>
                    <a:pt x="1208" y="0"/>
                    <a:pt x="1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6841725" y="2439850"/>
              <a:ext cx="31475" cy="10100"/>
            </a:xfrm>
            <a:custGeom>
              <a:avLst/>
              <a:gdLst/>
              <a:ahLst/>
              <a:cxnLst/>
              <a:rect l="l" t="t" r="r" b="b"/>
              <a:pathLst>
                <a:path w="1259" h="404" extrusionOk="0">
                  <a:moveTo>
                    <a:pt x="1192" y="1"/>
                  </a:moveTo>
                  <a:cubicBezTo>
                    <a:pt x="1187" y="1"/>
                    <a:pt x="1181" y="2"/>
                    <a:pt x="1176" y="6"/>
                  </a:cubicBezTo>
                  <a:cubicBezTo>
                    <a:pt x="1021" y="72"/>
                    <a:pt x="833" y="116"/>
                    <a:pt x="668" y="127"/>
                  </a:cubicBezTo>
                  <a:cubicBezTo>
                    <a:pt x="630" y="132"/>
                    <a:pt x="586" y="135"/>
                    <a:pt x="540" y="135"/>
                  </a:cubicBezTo>
                  <a:cubicBezTo>
                    <a:pt x="387" y="135"/>
                    <a:pt x="204" y="104"/>
                    <a:pt x="94" y="28"/>
                  </a:cubicBezTo>
                  <a:cubicBezTo>
                    <a:pt x="85" y="22"/>
                    <a:pt x="76" y="20"/>
                    <a:pt x="67" y="20"/>
                  </a:cubicBezTo>
                  <a:cubicBezTo>
                    <a:pt x="26" y="20"/>
                    <a:pt x="0" y="79"/>
                    <a:pt x="28" y="116"/>
                  </a:cubicBezTo>
                  <a:cubicBezTo>
                    <a:pt x="171" y="315"/>
                    <a:pt x="403" y="403"/>
                    <a:pt x="679" y="403"/>
                  </a:cubicBezTo>
                  <a:cubicBezTo>
                    <a:pt x="911" y="392"/>
                    <a:pt x="1109" y="271"/>
                    <a:pt x="1231" y="83"/>
                  </a:cubicBezTo>
                  <a:cubicBezTo>
                    <a:pt x="1259" y="46"/>
                    <a:pt x="1224" y="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6987550" y="2262550"/>
              <a:ext cx="75625" cy="43075"/>
            </a:xfrm>
            <a:custGeom>
              <a:avLst/>
              <a:gdLst/>
              <a:ahLst/>
              <a:cxnLst/>
              <a:rect l="l" t="t" r="r" b="b"/>
              <a:pathLst>
                <a:path w="3025" h="1723" extrusionOk="0">
                  <a:moveTo>
                    <a:pt x="2705" y="1"/>
                  </a:moveTo>
                  <a:lnTo>
                    <a:pt x="365" y="564"/>
                  </a:lnTo>
                  <a:cubicBezTo>
                    <a:pt x="166" y="608"/>
                    <a:pt x="34" y="784"/>
                    <a:pt x="22" y="994"/>
                  </a:cubicBezTo>
                  <a:cubicBezTo>
                    <a:pt x="0" y="1237"/>
                    <a:pt x="188" y="1447"/>
                    <a:pt x="431" y="1469"/>
                  </a:cubicBezTo>
                  <a:lnTo>
                    <a:pt x="3025" y="1723"/>
                  </a:lnTo>
                  <a:lnTo>
                    <a:pt x="2705" y="1"/>
                  </a:ln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7150900" y="2332925"/>
              <a:ext cx="102950" cy="128600"/>
            </a:xfrm>
            <a:custGeom>
              <a:avLst/>
              <a:gdLst/>
              <a:ahLst/>
              <a:cxnLst/>
              <a:rect l="l" t="t" r="r" b="b"/>
              <a:pathLst>
                <a:path w="4118" h="5144" extrusionOk="0">
                  <a:moveTo>
                    <a:pt x="1822" y="0"/>
                  </a:moveTo>
                  <a:lnTo>
                    <a:pt x="1" y="1005"/>
                  </a:lnTo>
                  <a:lnTo>
                    <a:pt x="1513" y="5144"/>
                  </a:lnTo>
                  <a:lnTo>
                    <a:pt x="4118" y="3179"/>
                  </a:lnTo>
                  <a:cubicBezTo>
                    <a:pt x="3422" y="2053"/>
                    <a:pt x="2870" y="1214"/>
                    <a:pt x="1822" y="0"/>
                  </a:cubicBez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7060675" y="2258425"/>
              <a:ext cx="135775" cy="102175"/>
            </a:xfrm>
            <a:custGeom>
              <a:avLst/>
              <a:gdLst/>
              <a:ahLst/>
              <a:cxnLst/>
              <a:rect l="l" t="t" r="r" b="b"/>
              <a:pathLst>
                <a:path w="5431" h="4087" extrusionOk="0">
                  <a:moveTo>
                    <a:pt x="2837" y="0"/>
                  </a:moveTo>
                  <a:lnTo>
                    <a:pt x="0" y="2042"/>
                  </a:lnTo>
                  <a:cubicBezTo>
                    <a:pt x="1476" y="3193"/>
                    <a:pt x="2671" y="4086"/>
                    <a:pt x="3707" y="4086"/>
                  </a:cubicBezTo>
                  <a:cubicBezTo>
                    <a:pt x="4331" y="4086"/>
                    <a:pt x="4896" y="3763"/>
                    <a:pt x="5431" y="2980"/>
                  </a:cubicBezTo>
                  <a:lnTo>
                    <a:pt x="2837" y="0"/>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6944225" y="2305325"/>
              <a:ext cx="45000" cy="135350"/>
            </a:xfrm>
            <a:custGeom>
              <a:avLst/>
              <a:gdLst/>
              <a:ahLst/>
              <a:cxnLst/>
              <a:rect l="l" t="t" r="r" b="b"/>
              <a:pathLst>
                <a:path w="1800" h="5414" extrusionOk="0">
                  <a:moveTo>
                    <a:pt x="850" y="0"/>
                  </a:moveTo>
                  <a:lnTo>
                    <a:pt x="486" y="1811"/>
                  </a:lnTo>
                  <a:lnTo>
                    <a:pt x="78" y="3775"/>
                  </a:lnTo>
                  <a:cubicBezTo>
                    <a:pt x="67" y="3853"/>
                    <a:pt x="89" y="3919"/>
                    <a:pt x="133" y="3974"/>
                  </a:cubicBezTo>
                  <a:lnTo>
                    <a:pt x="144" y="3985"/>
                  </a:lnTo>
                  <a:cubicBezTo>
                    <a:pt x="243" y="4084"/>
                    <a:pt x="221" y="4239"/>
                    <a:pt x="111" y="4305"/>
                  </a:cubicBezTo>
                  <a:cubicBezTo>
                    <a:pt x="56" y="4349"/>
                    <a:pt x="23" y="4393"/>
                    <a:pt x="12" y="4449"/>
                  </a:cubicBezTo>
                  <a:cubicBezTo>
                    <a:pt x="1" y="4504"/>
                    <a:pt x="12" y="4559"/>
                    <a:pt x="45" y="4614"/>
                  </a:cubicBezTo>
                  <a:cubicBezTo>
                    <a:pt x="133" y="4736"/>
                    <a:pt x="133" y="4890"/>
                    <a:pt x="67" y="5023"/>
                  </a:cubicBezTo>
                  <a:cubicBezTo>
                    <a:pt x="45" y="5067"/>
                    <a:pt x="34" y="5111"/>
                    <a:pt x="34" y="5155"/>
                  </a:cubicBezTo>
                  <a:cubicBezTo>
                    <a:pt x="34" y="5254"/>
                    <a:pt x="100" y="5354"/>
                    <a:pt x="188" y="5387"/>
                  </a:cubicBezTo>
                  <a:cubicBezTo>
                    <a:pt x="227" y="5405"/>
                    <a:pt x="267" y="5413"/>
                    <a:pt x="305" y="5413"/>
                  </a:cubicBezTo>
                  <a:cubicBezTo>
                    <a:pt x="429" y="5413"/>
                    <a:pt x="538" y="5326"/>
                    <a:pt x="563" y="5199"/>
                  </a:cubicBezTo>
                  <a:cubicBezTo>
                    <a:pt x="574" y="5177"/>
                    <a:pt x="574" y="5155"/>
                    <a:pt x="574" y="5133"/>
                  </a:cubicBezTo>
                  <a:cubicBezTo>
                    <a:pt x="563" y="4978"/>
                    <a:pt x="619" y="4835"/>
                    <a:pt x="740" y="4758"/>
                  </a:cubicBezTo>
                  <a:cubicBezTo>
                    <a:pt x="839" y="4691"/>
                    <a:pt x="872" y="4559"/>
                    <a:pt x="806" y="4460"/>
                  </a:cubicBezTo>
                  <a:cubicBezTo>
                    <a:pt x="729" y="4338"/>
                    <a:pt x="762" y="4195"/>
                    <a:pt x="884" y="4128"/>
                  </a:cubicBezTo>
                  <a:lnTo>
                    <a:pt x="906" y="4128"/>
                  </a:lnTo>
                  <a:cubicBezTo>
                    <a:pt x="972" y="4095"/>
                    <a:pt x="1016" y="4040"/>
                    <a:pt x="1027" y="3974"/>
                  </a:cubicBezTo>
                  <a:lnTo>
                    <a:pt x="1237" y="2970"/>
                  </a:lnTo>
                  <a:lnTo>
                    <a:pt x="1800" y="188"/>
                  </a:lnTo>
                  <a:lnTo>
                    <a:pt x="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6948375" y="2361075"/>
              <a:ext cx="22650" cy="75950"/>
            </a:xfrm>
            <a:custGeom>
              <a:avLst/>
              <a:gdLst/>
              <a:ahLst/>
              <a:cxnLst/>
              <a:rect l="l" t="t" r="r" b="b"/>
              <a:pathLst>
                <a:path w="906" h="3038" extrusionOk="0">
                  <a:moveTo>
                    <a:pt x="386" y="0"/>
                  </a:moveTo>
                  <a:lnTo>
                    <a:pt x="66" y="1578"/>
                  </a:lnTo>
                  <a:cubicBezTo>
                    <a:pt x="66" y="1600"/>
                    <a:pt x="66" y="1612"/>
                    <a:pt x="77" y="1634"/>
                  </a:cubicBezTo>
                  <a:lnTo>
                    <a:pt x="88" y="1634"/>
                  </a:lnTo>
                  <a:lnTo>
                    <a:pt x="99" y="1656"/>
                  </a:lnTo>
                  <a:cubicBezTo>
                    <a:pt x="110" y="1667"/>
                    <a:pt x="122" y="1678"/>
                    <a:pt x="133" y="1700"/>
                  </a:cubicBezTo>
                  <a:cubicBezTo>
                    <a:pt x="243" y="1865"/>
                    <a:pt x="199" y="2097"/>
                    <a:pt x="22" y="2208"/>
                  </a:cubicBezTo>
                  <a:cubicBezTo>
                    <a:pt x="11" y="2219"/>
                    <a:pt x="0" y="2241"/>
                    <a:pt x="0" y="2252"/>
                  </a:cubicBezTo>
                  <a:cubicBezTo>
                    <a:pt x="0" y="2263"/>
                    <a:pt x="0" y="2285"/>
                    <a:pt x="11" y="2307"/>
                  </a:cubicBezTo>
                  <a:cubicBezTo>
                    <a:pt x="122" y="2472"/>
                    <a:pt x="133" y="2682"/>
                    <a:pt x="33" y="2870"/>
                  </a:cubicBezTo>
                  <a:cubicBezTo>
                    <a:pt x="22" y="2881"/>
                    <a:pt x="22" y="2903"/>
                    <a:pt x="22" y="2925"/>
                  </a:cubicBezTo>
                  <a:cubicBezTo>
                    <a:pt x="22" y="2947"/>
                    <a:pt x="22" y="2969"/>
                    <a:pt x="33" y="2980"/>
                  </a:cubicBezTo>
                  <a:cubicBezTo>
                    <a:pt x="44" y="3002"/>
                    <a:pt x="66" y="3013"/>
                    <a:pt x="88" y="3024"/>
                  </a:cubicBezTo>
                  <a:cubicBezTo>
                    <a:pt x="107" y="3034"/>
                    <a:pt x="124" y="3037"/>
                    <a:pt x="138" y="3037"/>
                  </a:cubicBezTo>
                  <a:cubicBezTo>
                    <a:pt x="159" y="3037"/>
                    <a:pt x="175" y="3031"/>
                    <a:pt x="188" y="3024"/>
                  </a:cubicBezTo>
                  <a:cubicBezTo>
                    <a:pt x="221" y="3013"/>
                    <a:pt x="243" y="2980"/>
                    <a:pt x="254" y="2947"/>
                  </a:cubicBezTo>
                  <a:cubicBezTo>
                    <a:pt x="254" y="2936"/>
                    <a:pt x="254" y="2925"/>
                    <a:pt x="254" y="2914"/>
                  </a:cubicBezTo>
                  <a:cubicBezTo>
                    <a:pt x="243" y="2704"/>
                    <a:pt x="331" y="2506"/>
                    <a:pt x="486" y="2395"/>
                  </a:cubicBezTo>
                  <a:cubicBezTo>
                    <a:pt x="519" y="2373"/>
                    <a:pt x="530" y="2340"/>
                    <a:pt x="519" y="2307"/>
                  </a:cubicBezTo>
                  <a:cubicBezTo>
                    <a:pt x="453" y="2208"/>
                    <a:pt x="442" y="2097"/>
                    <a:pt x="464" y="1987"/>
                  </a:cubicBezTo>
                  <a:cubicBezTo>
                    <a:pt x="497" y="1887"/>
                    <a:pt x="563" y="1810"/>
                    <a:pt x="662" y="1766"/>
                  </a:cubicBezTo>
                  <a:lnTo>
                    <a:pt x="684" y="1755"/>
                  </a:lnTo>
                  <a:cubicBezTo>
                    <a:pt x="706" y="1744"/>
                    <a:pt x="718" y="1733"/>
                    <a:pt x="718" y="1711"/>
                  </a:cubicBezTo>
                  <a:lnTo>
                    <a:pt x="905" y="773"/>
                  </a:lnTo>
                  <a:cubicBezTo>
                    <a:pt x="861" y="695"/>
                    <a:pt x="806" y="629"/>
                    <a:pt x="751" y="552"/>
                  </a:cubicBezTo>
                  <a:lnTo>
                    <a:pt x="662" y="419"/>
                  </a:lnTo>
                  <a:cubicBezTo>
                    <a:pt x="640" y="375"/>
                    <a:pt x="607" y="331"/>
                    <a:pt x="585" y="298"/>
                  </a:cubicBezTo>
                  <a:cubicBezTo>
                    <a:pt x="519" y="199"/>
                    <a:pt x="453" y="99"/>
                    <a:pt x="3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2"/>
            <p:cNvSpPr/>
            <p:nvPr/>
          </p:nvSpPr>
          <p:spPr>
            <a:xfrm>
              <a:off x="6942575" y="2287275"/>
              <a:ext cx="68725" cy="41625"/>
            </a:xfrm>
            <a:custGeom>
              <a:avLst/>
              <a:gdLst/>
              <a:ahLst/>
              <a:cxnLst/>
              <a:rect l="l" t="t" r="r" b="b"/>
              <a:pathLst>
                <a:path w="2749" h="1665" extrusionOk="0">
                  <a:moveTo>
                    <a:pt x="389" y="1"/>
                  </a:moveTo>
                  <a:cubicBezTo>
                    <a:pt x="296" y="1"/>
                    <a:pt x="218" y="63"/>
                    <a:pt x="199" y="160"/>
                  </a:cubicBezTo>
                  <a:lnTo>
                    <a:pt x="22" y="998"/>
                  </a:lnTo>
                  <a:cubicBezTo>
                    <a:pt x="0" y="1109"/>
                    <a:pt x="78" y="1208"/>
                    <a:pt x="177" y="1230"/>
                  </a:cubicBezTo>
                  <a:lnTo>
                    <a:pt x="2329" y="1661"/>
                  </a:lnTo>
                  <a:cubicBezTo>
                    <a:pt x="2342" y="1664"/>
                    <a:pt x="2355" y="1665"/>
                    <a:pt x="2368" y="1665"/>
                  </a:cubicBezTo>
                  <a:cubicBezTo>
                    <a:pt x="2456" y="1665"/>
                    <a:pt x="2542" y="1602"/>
                    <a:pt x="2561" y="1506"/>
                  </a:cubicBezTo>
                  <a:lnTo>
                    <a:pt x="2727" y="667"/>
                  </a:lnTo>
                  <a:cubicBezTo>
                    <a:pt x="2749" y="557"/>
                    <a:pt x="2682" y="458"/>
                    <a:pt x="2572" y="435"/>
                  </a:cubicBezTo>
                  <a:lnTo>
                    <a:pt x="431" y="5"/>
                  </a:lnTo>
                  <a:cubicBezTo>
                    <a:pt x="417" y="2"/>
                    <a:pt x="402" y="1"/>
                    <a:pt x="389"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2"/>
            <p:cNvSpPr/>
            <p:nvPr/>
          </p:nvSpPr>
          <p:spPr>
            <a:xfrm>
              <a:off x="6954150" y="2282925"/>
              <a:ext cx="51625" cy="21075"/>
            </a:xfrm>
            <a:custGeom>
              <a:avLst/>
              <a:gdLst/>
              <a:ahLst/>
              <a:cxnLst/>
              <a:rect l="l" t="t" r="r" b="b"/>
              <a:pathLst>
                <a:path w="2065" h="843" extrusionOk="0">
                  <a:moveTo>
                    <a:pt x="190" y="1"/>
                  </a:moveTo>
                  <a:cubicBezTo>
                    <a:pt x="131" y="1"/>
                    <a:pt x="76" y="42"/>
                    <a:pt x="56" y="102"/>
                  </a:cubicBezTo>
                  <a:lnTo>
                    <a:pt x="12" y="334"/>
                  </a:lnTo>
                  <a:cubicBezTo>
                    <a:pt x="1" y="411"/>
                    <a:pt x="45" y="477"/>
                    <a:pt x="111" y="488"/>
                  </a:cubicBezTo>
                  <a:lnTo>
                    <a:pt x="1855" y="841"/>
                  </a:lnTo>
                  <a:cubicBezTo>
                    <a:pt x="1862" y="842"/>
                    <a:pt x="1869" y="843"/>
                    <a:pt x="1875" y="843"/>
                  </a:cubicBezTo>
                  <a:cubicBezTo>
                    <a:pt x="1934" y="843"/>
                    <a:pt x="1990" y="800"/>
                    <a:pt x="2010" y="731"/>
                  </a:cubicBezTo>
                  <a:lnTo>
                    <a:pt x="2054" y="499"/>
                  </a:lnTo>
                  <a:cubicBezTo>
                    <a:pt x="2065" y="433"/>
                    <a:pt x="2021" y="367"/>
                    <a:pt x="1955" y="356"/>
                  </a:cubicBezTo>
                  <a:lnTo>
                    <a:pt x="211" y="2"/>
                  </a:lnTo>
                  <a:cubicBezTo>
                    <a:pt x="204" y="1"/>
                    <a:pt x="197" y="1"/>
                    <a:pt x="190"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6971825" y="2286525"/>
              <a:ext cx="33950" cy="17475"/>
            </a:xfrm>
            <a:custGeom>
              <a:avLst/>
              <a:gdLst/>
              <a:ahLst/>
              <a:cxnLst/>
              <a:rect l="l" t="t" r="r" b="b"/>
              <a:pathLst>
                <a:path w="1358" h="699" extrusionOk="0">
                  <a:moveTo>
                    <a:pt x="190" y="0"/>
                  </a:moveTo>
                  <a:cubicBezTo>
                    <a:pt x="131" y="0"/>
                    <a:pt x="76" y="42"/>
                    <a:pt x="67" y="101"/>
                  </a:cubicBezTo>
                  <a:lnTo>
                    <a:pt x="11" y="333"/>
                  </a:lnTo>
                  <a:cubicBezTo>
                    <a:pt x="0" y="410"/>
                    <a:pt x="44" y="477"/>
                    <a:pt x="122" y="488"/>
                  </a:cubicBezTo>
                  <a:lnTo>
                    <a:pt x="1148" y="697"/>
                  </a:lnTo>
                  <a:cubicBezTo>
                    <a:pt x="1155" y="698"/>
                    <a:pt x="1162" y="699"/>
                    <a:pt x="1168" y="699"/>
                  </a:cubicBezTo>
                  <a:cubicBezTo>
                    <a:pt x="1227" y="699"/>
                    <a:pt x="1283" y="656"/>
                    <a:pt x="1303" y="587"/>
                  </a:cubicBezTo>
                  <a:lnTo>
                    <a:pt x="1347" y="355"/>
                  </a:lnTo>
                  <a:cubicBezTo>
                    <a:pt x="1358" y="289"/>
                    <a:pt x="1314" y="223"/>
                    <a:pt x="1248" y="212"/>
                  </a:cubicBezTo>
                  <a:lnTo>
                    <a:pt x="210" y="2"/>
                  </a:lnTo>
                  <a:cubicBezTo>
                    <a:pt x="203" y="1"/>
                    <a:pt x="196" y="0"/>
                    <a:pt x="190" y="0"/>
                  </a:cubicBezTo>
                  <a:close/>
                </a:path>
              </a:pathLst>
            </a:custGeom>
            <a:solidFill>
              <a:srgbClr val="F27F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6945050" y="2287275"/>
              <a:ext cx="66250" cy="29775"/>
            </a:xfrm>
            <a:custGeom>
              <a:avLst/>
              <a:gdLst/>
              <a:ahLst/>
              <a:cxnLst/>
              <a:rect l="l" t="t" r="r" b="b"/>
              <a:pathLst>
                <a:path w="2650" h="1191" extrusionOk="0">
                  <a:moveTo>
                    <a:pt x="290" y="1"/>
                  </a:moveTo>
                  <a:cubicBezTo>
                    <a:pt x="197" y="1"/>
                    <a:pt x="119" y="63"/>
                    <a:pt x="100" y="160"/>
                  </a:cubicBezTo>
                  <a:lnTo>
                    <a:pt x="23" y="524"/>
                  </a:lnTo>
                  <a:cubicBezTo>
                    <a:pt x="1" y="634"/>
                    <a:pt x="67" y="734"/>
                    <a:pt x="177" y="756"/>
                  </a:cubicBezTo>
                  <a:lnTo>
                    <a:pt x="2319" y="1186"/>
                  </a:lnTo>
                  <a:cubicBezTo>
                    <a:pt x="2333" y="1189"/>
                    <a:pt x="2347" y="1190"/>
                    <a:pt x="2361" y="1190"/>
                  </a:cubicBezTo>
                  <a:cubicBezTo>
                    <a:pt x="2453" y="1190"/>
                    <a:pt x="2531" y="1128"/>
                    <a:pt x="2550" y="1032"/>
                  </a:cubicBezTo>
                  <a:lnTo>
                    <a:pt x="2628" y="667"/>
                  </a:lnTo>
                  <a:cubicBezTo>
                    <a:pt x="2650" y="557"/>
                    <a:pt x="2583" y="458"/>
                    <a:pt x="2473" y="435"/>
                  </a:cubicBezTo>
                  <a:lnTo>
                    <a:pt x="332" y="5"/>
                  </a:lnTo>
                  <a:cubicBezTo>
                    <a:pt x="318" y="2"/>
                    <a:pt x="303" y="1"/>
                    <a:pt x="290" y="1"/>
                  </a:cubicBezTo>
                  <a:close/>
                </a:path>
              </a:pathLst>
            </a:custGeom>
            <a:solidFill>
              <a:srgbClr val="F27F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6948650" y="2291475"/>
              <a:ext cx="9125" cy="23800"/>
            </a:xfrm>
            <a:custGeom>
              <a:avLst/>
              <a:gdLst/>
              <a:ahLst/>
              <a:cxnLst/>
              <a:rect l="l" t="t" r="r" b="b"/>
              <a:pathLst>
                <a:path w="365" h="952" extrusionOk="0">
                  <a:moveTo>
                    <a:pt x="255" y="0"/>
                  </a:moveTo>
                  <a:cubicBezTo>
                    <a:pt x="207" y="0"/>
                    <a:pt x="164" y="32"/>
                    <a:pt x="155" y="80"/>
                  </a:cubicBezTo>
                  <a:lnTo>
                    <a:pt x="11" y="830"/>
                  </a:lnTo>
                  <a:cubicBezTo>
                    <a:pt x="0" y="886"/>
                    <a:pt x="33" y="930"/>
                    <a:pt x="88" y="941"/>
                  </a:cubicBezTo>
                  <a:cubicBezTo>
                    <a:pt x="99" y="952"/>
                    <a:pt x="111" y="952"/>
                    <a:pt x="122" y="952"/>
                  </a:cubicBezTo>
                  <a:cubicBezTo>
                    <a:pt x="166" y="941"/>
                    <a:pt x="199" y="908"/>
                    <a:pt x="210" y="864"/>
                  </a:cubicBezTo>
                  <a:lnTo>
                    <a:pt x="353" y="124"/>
                  </a:lnTo>
                  <a:cubicBezTo>
                    <a:pt x="364" y="69"/>
                    <a:pt x="331" y="14"/>
                    <a:pt x="276" y="3"/>
                  </a:cubicBezTo>
                  <a:cubicBezTo>
                    <a:pt x="269" y="1"/>
                    <a:pt x="262" y="0"/>
                    <a:pt x="255" y="0"/>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2"/>
            <p:cNvSpPr/>
            <p:nvPr/>
          </p:nvSpPr>
          <p:spPr>
            <a:xfrm>
              <a:off x="6956650" y="2293125"/>
              <a:ext cx="9125" cy="23525"/>
            </a:xfrm>
            <a:custGeom>
              <a:avLst/>
              <a:gdLst/>
              <a:ahLst/>
              <a:cxnLst/>
              <a:rect l="l" t="t" r="r" b="b"/>
              <a:pathLst>
                <a:path w="365" h="941" extrusionOk="0">
                  <a:moveTo>
                    <a:pt x="255" y="1"/>
                  </a:moveTo>
                  <a:cubicBezTo>
                    <a:pt x="207" y="1"/>
                    <a:pt x="164" y="32"/>
                    <a:pt x="155" y="80"/>
                  </a:cubicBezTo>
                  <a:lnTo>
                    <a:pt x="11" y="820"/>
                  </a:lnTo>
                  <a:cubicBezTo>
                    <a:pt x="0" y="875"/>
                    <a:pt x="33" y="930"/>
                    <a:pt x="89" y="941"/>
                  </a:cubicBezTo>
                  <a:lnTo>
                    <a:pt x="122" y="941"/>
                  </a:lnTo>
                  <a:cubicBezTo>
                    <a:pt x="166" y="941"/>
                    <a:pt x="199" y="908"/>
                    <a:pt x="199" y="864"/>
                  </a:cubicBezTo>
                  <a:lnTo>
                    <a:pt x="353" y="124"/>
                  </a:lnTo>
                  <a:cubicBezTo>
                    <a:pt x="364" y="69"/>
                    <a:pt x="331" y="14"/>
                    <a:pt x="276" y="3"/>
                  </a:cubicBezTo>
                  <a:cubicBezTo>
                    <a:pt x="269" y="1"/>
                    <a:pt x="262" y="1"/>
                    <a:pt x="255"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6964375" y="2294775"/>
              <a:ext cx="9400" cy="23550"/>
            </a:xfrm>
            <a:custGeom>
              <a:avLst/>
              <a:gdLst/>
              <a:ahLst/>
              <a:cxnLst/>
              <a:rect l="l" t="t" r="r" b="b"/>
              <a:pathLst>
                <a:path w="376" h="942" extrusionOk="0">
                  <a:moveTo>
                    <a:pt x="259" y="1"/>
                  </a:moveTo>
                  <a:cubicBezTo>
                    <a:pt x="219" y="1"/>
                    <a:pt x="175" y="32"/>
                    <a:pt x="166" y="80"/>
                  </a:cubicBezTo>
                  <a:lnTo>
                    <a:pt x="11" y="820"/>
                  </a:lnTo>
                  <a:cubicBezTo>
                    <a:pt x="0" y="875"/>
                    <a:pt x="33" y="930"/>
                    <a:pt x="89" y="941"/>
                  </a:cubicBezTo>
                  <a:lnTo>
                    <a:pt x="133" y="941"/>
                  </a:lnTo>
                  <a:cubicBezTo>
                    <a:pt x="166" y="941"/>
                    <a:pt x="199" y="908"/>
                    <a:pt x="210" y="864"/>
                  </a:cubicBezTo>
                  <a:lnTo>
                    <a:pt x="353" y="124"/>
                  </a:lnTo>
                  <a:cubicBezTo>
                    <a:pt x="376" y="58"/>
                    <a:pt x="331" y="14"/>
                    <a:pt x="276" y="3"/>
                  </a:cubicBezTo>
                  <a:cubicBezTo>
                    <a:pt x="271" y="2"/>
                    <a:pt x="265" y="1"/>
                    <a:pt x="259"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6972375" y="2296450"/>
              <a:ext cx="9125" cy="23525"/>
            </a:xfrm>
            <a:custGeom>
              <a:avLst/>
              <a:gdLst/>
              <a:ahLst/>
              <a:cxnLst/>
              <a:rect l="l" t="t" r="r" b="b"/>
              <a:pathLst>
                <a:path w="365" h="941" extrusionOk="0">
                  <a:moveTo>
                    <a:pt x="255" y="0"/>
                  </a:moveTo>
                  <a:cubicBezTo>
                    <a:pt x="208" y="0"/>
                    <a:pt x="164" y="31"/>
                    <a:pt x="155" y="80"/>
                  </a:cubicBezTo>
                  <a:lnTo>
                    <a:pt x="11" y="819"/>
                  </a:lnTo>
                  <a:cubicBezTo>
                    <a:pt x="0" y="874"/>
                    <a:pt x="33" y="929"/>
                    <a:pt x="89" y="940"/>
                  </a:cubicBezTo>
                  <a:lnTo>
                    <a:pt x="122" y="940"/>
                  </a:lnTo>
                  <a:cubicBezTo>
                    <a:pt x="166" y="929"/>
                    <a:pt x="199" y="896"/>
                    <a:pt x="210" y="863"/>
                  </a:cubicBezTo>
                  <a:lnTo>
                    <a:pt x="354" y="113"/>
                  </a:lnTo>
                  <a:cubicBezTo>
                    <a:pt x="365" y="57"/>
                    <a:pt x="331" y="13"/>
                    <a:pt x="276" y="2"/>
                  </a:cubicBezTo>
                  <a:cubicBezTo>
                    <a:pt x="269" y="1"/>
                    <a:pt x="262" y="0"/>
                    <a:pt x="255" y="0"/>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6980375" y="2297825"/>
              <a:ext cx="9125" cy="23800"/>
            </a:xfrm>
            <a:custGeom>
              <a:avLst/>
              <a:gdLst/>
              <a:ahLst/>
              <a:cxnLst/>
              <a:rect l="l" t="t" r="r" b="b"/>
              <a:pathLst>
                <a:path w="365" h="952" extrusionOk="0">
                  <a:moveTo>
                    <a:pt x="259" y="1"/>
                  </a:moveTo>
                  <a:cubicBezTo>
                    <a:pt x="210" y="1"/>
                    <a:pt x="165" y="41"/>
                    <a:pt x="155" y="91"/>
                  </a:cubicBezTo>
                  <a:lnTo>
                    <a:pt x="11" y="830"/>
                  </a:lnTo>
                  <a:cubicBezTo>
                    <a:pt x="0" y="885"/>
                    <a:pt x="34" y="941"/>
                    <a:pt x="89" y="952"/>
                  </a:cubicBezTo>
                  <a:lnTo>
                    <a:pt x="122" y="952"/>
                  </a:lnTo>
                  <a:cubicBezTo>
                    <a:pt x="166" y="941"/>
                    <a:pt x="199" y="908"/>
                    <a:pt x="199" y="863"/>
                  </a:cubicBezTo>
                  <a:lnTo>
                    <a:pt x="354" y="124"/>
                  </a:lnTo>
                  <a:cubicBezTo>
                    <a:pt x="365" y="69"/>
                    <a:pt x="332" y="13"/>
                    <a:pt x="276" y="2"/>
                  </a:cubicBezTo>
                  <a:cubicBezTo>
                    <a:pt x="271" y="1"/>
                    <a:pt x="265" y="1"/>
                    <a:pt x="259"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6988100" y="2299475"/>
              <a:ext cx="9400" cy="23750"/>
            </a:xfrm>
            <a:custGeom>
              <a:avLst/>
              <a:gdLst/>
              <a:ahLst/>
              <a:cxnLst/>
              <a:rect l="l" t="t" r="r" b="b"/>
              <a:pathLst>
                <a:path w="376" h="950" extrusionOk="0">
                  <a:moveTo>
                    <a:pt x="266" y="1"/>
                  </a:moveTo>
                  <a:cubicBezTo>
                    <a:pt x="219" y="1"/>
                    <a:pt x="176" y="32"/>
                    <a:pt x="166" y="80"/>
                  </a:cubicBezTo>
                  <a:lnTo>
                    <a:pt x="12" y="830"/>
                  </a:lnTo>
                  <a:cubicBezTo>
                    <a:pt x="0" y="886"/>
                    <a:pt x="45" y="930"/>
                    <a:pt x="100" y="941"/>
                  </a:cubicBezTo>
                  <a:cubicBezTo>
                    <a:pt x="105" y="946"/>
                    <a:pt x="111" y="949"/>
                    <a:pt x="116" y="949"/>
                  </a:cubicBezTo>
                  <a:cubicBezTo>
                    <a:pt x="122" y="949"/>
                    <a:pt x="127" y="946"/>
                    <a:pt x="133" y="941"/>
                  </a:cubicBezTo>
                  <a:cubicBezTo>
                    <a:pt x="166" y="941"/>
                    <a:pt x="210" y="908"/>
                    <a:pt x="210" y="864"/>
                  </a:cubicBezTo>
                  <a:lnTo>
                    <a:pt x="365" y="124"/>
                  </a:lnTo>
                  <a:cubicBezTo>
                    <a:pt x="376" y="69"/>
                    <a:pt x="343" y="14"/>
                    <a:pt x="287" y="3"/>
                  </a:cubicBezTo>
                  <a:cubicBezTo>
                    <a:pt x="280" y="1"/>
                    <a:pt x="273" y="1"/>
                    <a:pt x="266"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6996100" y="2301125"/>
              <a:ext cx="9400" cy="23550"/>
            </a:xfrm>
            <a:custGeom>
              <a:avLst/>
              <a:gdLst/>
              <a:ahLst/>
              <a:cxnLst/>
              <a:rect l="l" t="t" r="r" b="b"/>
              <a:pathLst>
                <a:path w="376" h="942" extrusionOk="0">
                  <a:moveTo>
                    <a:pt x="256" y="1"/>
                  </a:moveTo>
                  <a:cubicBezTo>
                    <a:pt x="210" y="1"/>
                    <a:pt x="176" y="32"/>
                    <a:pt x="166" y="80"/>
                  </a:cubicBezTo>
                  <a:lnTo>
                    <a:pt x="12" y="831"/>
                  </a:lnTo>
                  <a:cubicBezTo>
                    <a:pt x="1" y="875"/>
                    <a:pt x="34" y="930"/>
                    <a:pt x="89" y="941"/>
                  </a:cubicBezTo>
                  <a:lnTo>
                    <a:pt x="133" y="941"/>
                  </a:lnTo>
                  <a:cubicBezTo>
                    <a:pt x="166" y="941"/>
                    <a:pt x="199" y="908"/>
                    <a:pt x="210" y="864"/>
                  </a:cubicBezTo>
                  <a:lnTo>
                    <a:pt x="365" y="124"/>
                  </a:lnTo>
                  <a:cubicBezTo>
                    <a:pt x="376" y="69"/>
                    <a:pt x="332" y="14"/>
                    <a:pt x="277" y="3"/>
                  </a:cubicBezTo>
                  <a:cubicBezTo>
                    <a:pt x="269" y="1"/>
                    <a:pt x="262" y="1"/>
                    <a:pt x="256"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6964375" y="2239125"/>
              <a:ext cx="40850" cy="52150"/>
            </a:xfrm>
            <a:custGeom>
              <a:avLst/>
              <a:gdLst/>
              <a:ahLst/>
              <a:cxnLst/>
              <a:rect l="l" t="t" r="r" b="b"/>
              <a:pathLst>
                <a:path w="1634" h="2086" extrusionOk="0">
                  <a:moveTo>
                    <a:pt x="972" y="0"/>
                  </a:moveTo>
                  <a:cubicBezTo>
                    <a:pt x="676" y="0"/>
                    <a:pt x="408" y="211"/>
                    <a:pt x="353" y="518"/>
                  </a:cubicBezTo>
                  <a:cubicBezTo>
                    <a:pt x="309" y="706"/>
                    <a:pt x="365" y="894"/>
                    <a:pt x="475" y="1026"/>
                  </a:cubicBezTo>
                  <a:cubicBezTo>
                    <a:pt x="519" y="1092"/>
                    <a:pt x="541" y="1180"/>
                    <a:pt x="530" y="1258"/>
                  </a:cubicBezTo>
                  <a:cubicBezTo>
                    <a:pt x="508" y="1357"/>
                    <a:pt x="442" y="1445"/>
                    <a:pt x="342" y="1467"/>
                  </a:cubicBezTo>
                  <a:lnTo>
                    <a:pt x="210" y="1512"/>
                  </a:lnTo>
                  <a:cubicBezTo>
                    <a:pt x="111" y="1545"/>
                    <a:pt x="33" y="1622"/>
                    <a:pt x="11" y="1721"/>
                  </a:cubicBezTo>
                  <a:lnTo>
                    <a:pt x="0" y="1799"/>
                  </a:lnTo>
                  <a:lnTo>
                    <a:pt x="1435" y="2086"/>
                  </a:lnTo>
                  <a:lnTo>
                    <a:pt x="1446" y="2008"/>
                  </a:lnTo>
                  <a:cubicBezTo>
                    <a:pt x="1468" y="1909"/>
                    <a:pt x="1435" y="1810"/>
                    <a:pt x="1358" y="1743"/>
                  </a:cubicBezTo>
                  <a:lnTo>
                    <a:pt x="1248" y="1655"/>
                  </a:lnTo>
                  <a:cubicBezTo>
                    <a:pt x="1170" y="1589"/>
                    <a:pt x="1126" y="1490"/>
                    <a:pt x="1148" y="1390"/>
                  </a:cubicBezTo>
                  <a:lnTo>
                    <a:pt x="1148" y="1379"/>
                  </a:lnTo>
                  <a:cubicBezTo>
                    <a:pt x="1159" y="1302"/>
                    <a:pt x="1214" y="1236"/>
                    <a:pt x="1292" y="1203"/>
                  </a:cubicBezTo>
                  <a:cubicBezTo>
                    <a:pt x="1468" y="1103"/>
                    <a:pt x="1590" y="916"/>
                    <a:pt x="1612" y="695"/>
                  </a:cubicBezTo>
                  <a:cubicBezTo>
                    <a:pt x="1634" y="419"/>
                    <a:pt x="1479" y="165"/>
                    <a:pt x="1236" y="55"/>
                  </a:cubicBezTo>
                  <a:cubicBezTo>
                    <a:pt x="1214" y="44"/>
                    <a:pt x="1192" y="33"/>
                    <a:pt x="1170" y="33"/>
                  </a:cubicBezTo>
                  <a:cubicBezTo>
                    <a:pt x="1104" y="11"/>
                    <a:pt x="1037"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6971275" y="2240475"/>
              <a:ext cx="33950" cy="50800"/>
            </a:xfrm>
            <a:custGeom>
              <a:avLst/>
              <a:gdLst/>
              <a:ahLst/>
              <a:cxnLst/>
              <a:rect l="l" t="t" r="r" b="b"/>
              <a:pathLst>
                <a:path w="1358" h="2032" extrusionOk="0">
                  <a:moveTo>
                    <a:pt x="960" y="1"/>
                  </a:moveTo>
                  <a:cubicBezTo>
                    <a:pt x="662" y="12"/>
                    <a:pt x="409" y="210"/>
                    <a:pt x="342" y="519"/>
                  </a:cubicBezTo>
                  <a:cubicBezTo>
                    <a:pt x="309" y="707"/>
                    <a:pt x="353" y="895"/>
                    <a:pt x="464" y="1027"/>
                  </a:cubicBezTo>
                  <a:cubicBezTo>
                    <a:pt x="519" y="1093"/>
                    <a:pt x="541" y="1182"/>
                    <a:pt x="530" y="1259"/>
                  </a:cubicBezTo>
                  <a:cubicBezTo>
                    <a:pt x="508" y="1358"/>
                    <a:pt x="431" y="1447"/>
                    <a:pt x="331" y="1469"/>
                  </a:cubicBezTo>
                  <a:lnTo>
                    <a:pt x="199" y="1513"/>
                  </a:lnTo>
                  <a:cubicBezTo>
                    <a:pt x="111" y="1546"/>
                    <a:pt x="33" y="1623"/>
                    <a:pt x="11" y="1723"/>
                  </a:cubicBezTo>
                  <a:lnTo>
                    <a:pt x="0" y="1800"/>
                  </a:lnTo>
                  <a:lnTo>
                    <a:pt x="1159" y="2032"/>
                  </a:lnTo>
                  <a:lnTo>
                    <a:pt x="1170" y="1954"/>
                  </a:lnTo>
                  <a:cubicBezTo>
                    <a:pt x="1192" y="1855"/>
                    <a:pt x="1159" y="1756"/>
                    <a:pt x="1082" y="1689"/>
                  </a:cubicBezTo>
                  <a:lnTo>
                    <a:pt x="972" y="1601"/>
                  </a:lnTo>
                  <a:cubicBezTo>
                    <a:pt x="894" y="1535"/>
                    <a:pt x="850" y="1436"/>
                    <a:pt x="872" y="1336"/>
                  </a:cubicBezTo>
                  <a:cubicBezTo>
                    <a:pt x="894" y="1248"/>
                    <a:pt x="938" y="1182"/>
                    <a:pt x="1016" y="1149"/>
                  </a:cubicBezTo>
                  <a:cubicBezTo>
                    <a:pt x="1192" y="1049"/>
                    <a:pt x="1325" y="862"/>
                    <a:pt x="1336" y="641"/>
                  </a:cubicBezTo>
                  <a:cubicBezTo>
                    <a:pt x="1358" y="365"/>
                    <a:pt x="1203" y="111"/>
                    <a:pt x="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6975950" y="2224450"/>
              <a:ext cx="218300" cy="121875"/>
            </a:xfrm>
            <a:custGeom>
              <a:avLst/>
              <a:gdLst/>
              <a:ahLst/>
              <a:cxnLst/>
              <a:rect l="l" t="t" r="r" b="b"/>
              <a:pathLst>
                <a:path w="8732" h="4875" extrusionOk="0">
                  <a:moveTo>
                    <a:pt x="2005" y="0"/>
                  </a:moveTo>
                  <a:cubicBezTo>
                    <a:pt x="1821" y="0"/>
                    <a:pt x="1649" y="77"/>
                    <a:pt x="1535" y="211"/>
                  </a:cubicBezTo>
                  <a:lnTo>
                    <a:pt x="144" y="1779"/>
                  </a:lnTo>
                  <a:cubicBezTo>
                    <a:pt x="12" y="1933"/>
                    <a:pt x="1" y="2176"/>
                    <a:pt x="155" y="2319"/>
                  </a:cubicBezTo>
                  <a:cubicBezTo>
                    <a:pt x="228" y="2392"/>
                    <a:pt x="323" y="2428"/>
                    <a:pt x="420" y="2428"/>
                  </a:cubicBezTo>
                  <a:cubicBezTo>
                    <a:pt x="500" y="2428"/>
                    <a:pt x="582" y="2403"/>
                    <a:pt x="652" y="2352"/>
                  </a:cubicBezTo>
                  <a:lnTo>
                    <a:pt x="1999" y="1359"/>
                  </a:lnTo>
                  <a:lnTo>
                    <a:pt x="3025" y="1900"/>
                  </a:lnTo>
                  <a:cubicBezTo>
                    <a:pt x="3025" y="1900"/>
                    <a:pt x="4681" y="4428"/>
                    <a:pt x="6138" y="4770"/>
                  </a:cubicBezTo>
                  <a:cubicBezTo>
                    <a:pt x="6381" y="4845"/>
                    <a:pt x="6606" y="4875"/>
                    <a:pt x="6812" y="4875"/>
                  </a:cubicBezTo>
                  <a:cubicBezTo>
                    <a:pt x="7625" y="4875"/>
                    <a:pt x="8171" y="4413"/>
                    <a:pt x="8579" y="4413"/>
                  </a:cubicBezTo>
                  <a:cubicBezTo>
                    <a:pt x="8632" y="4413"/>
                    <a:pt x="8683" y="4421"/>
                    <a:pt x="8732" y="4439"/>
                  </a:cubicBezTo>
                  <a:lnTo>
                    <a:pt x="6049" y="1149"/>
                  </a:lnTo>
                  <a:cubicBezTo>
                    <a:pt x="5818" y="873"/>
                    <a:pt x="5509" y="675"/>
                    <a:pt x="5155" y="609"/>
                  </a:cubicBezTo>
                  <a:lnTo>
                    <a:pt x="2043" y="1"/>
                  </a:lnTo>
                  <a:cubicBezTo>
                    <a:pt x="2030" y="1"/>
                    <a:pt x="2018" y="0"/>
                    <a:pt x="2005" y="0"/>
                  </a:cubicBez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7030050" y="2253175"/>
              <a:ext cx="103225" cy="90550"/>
            </a:xfrm>
            <a:custGeom>
              <a:avLst/>
              <a:gdLst/>
              <a:ahLst/>
              <a:cxnLst/>
              <a:rect l="l" t="t" r="r" b="b"/>
              <a:pathLst>
                <a:path w="4129" h="3622" extrusionOk="0">
                  <a:moveTo>
                    <a:pt x="2528" y="0"/>
                  </a:moveTo>
                  <a:lnTo>
                    <a:pt x="574" y="486"/>
                  </a:lnTo>
                  <a:cubicBezTo>
                    <a:pt x="0" y="1402"/>
                    <a:pt x="265" y="2131"/>
                    <a:pt x="905" y="2175"/>
                  </a:cubicBezTo>
                  <a:cubicBezTo>
                    <a:pt x="1147" y="2520"/>
                    <a:pt x="1404" y="2669"/>
                    <a:pt x="1695" y="2669"/>
                  </a:cubicBezTo>
                  <a:cubicBezTo>
                    <a:pt x="1842" y="2669"/>
                    <a:pt x="1997" y="2631"/>
                    <a:pt x="2164" y="2561"/>
                  </a:cubicBezTo>
                  <a:lnTo>
                    <a:pt x="2164" y="2561"/>
                  </a:lnTo>
                  <a:cubicBezTo>
                    <a:pt x="1667" y="3124"/>
                    <a:pt x="2197" y="3610"/>
                    <a:pt x="2561" y="3621"/>
                  </a:cubicBezTo>
                  <a:cubicBezTo>
                    <a:pt x="2567" y="3621"/>
                    <a:pt x="2573" y="3621"/>
                    <a:pt x="2579" y="3621"/>
                  </a:cubicBezTo>
                  <a:cubicBezTo>
                    <a:pt x="2953" y="3621"/>
                    <a:pt x="4128" y="2969"/>
                    <a:pt x="4128" y="2969"/>
                  </a:cubicBezTo>
                  <a:lnTo>
                    <a:pt x="2528" y="0"/>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7048025" y="2241275"/>
              <a:ext cx="35475" cy="19725"/>
            </a:xfrm>
            <a:custGeom>
              <a:avLst/>
              <a:gdLst/>
              <a:ahLst/>
              <a:cxnLst/>
              <a:rect l="l" t="t" r="r" b="b"/>
              <a:pathLst>
                <a:path w="1419" h="789" extrusionOk="0">
                  <a:moveTo>
                    <a:pt x="1367" y="1"/>
                  </a:moveTo>
                  <a:cubicBezTo>
                    <a:pt x="1363" y="1"/>
                    <a:pt x="1360" y="1"/>
                    <a:pt x="1356" y="2"/>
                  </a:cubicBezTo>
                  <a:cubicBezTo>
                    <a:pt x="1091" y="35"/>
                    <a:pt x="849" y="112"/>
                    <a:pt x="595" y="223"/>
                  </a:cubicBezTo>
                  <a:cubicBezTo>
                    <a:pt x="473" y="278"/>
                    <a:pt x="352" y="344"/>
                    <a:pt x="241" y="432"/>
                  </a:cubicBezTo>
                  <a:cubicBezTo>
                    <a:pt x="142" y="532"/>
                    <a:pt x="65" y="620"/>
                    <a:pt x="10" y="741"/>
                  </a:cubicBezTo>
                  <a:cubicBezTo>
                    <a:pt x="1" y="769"/>
                    <a:pt x="14" y="788"/>
                    <a:pt x="31" y="788"/>
                  </a:cubicBezTo>
                  <a:cubicBezTo>
                    <a:pt x="35" y="788"/>
                    <a:pt x="39" y="787"/>
                    <a:pt x="43" y="785"/>
                  </a:cubicBezTo>
                  <a:cubicBezTo>
                    <a:pt x="164" y="719"/>
                    <a:pt x="264" y="653"/>
                    <a:pt x="363" y="576"/>
                  </a:cubicBezTo>
                  <a:cubicBezTo>
                    <a:pt x="462" y="498"/>
                    <a:pt x="562" y="421"/>
                    <a:pt x="661" y="355"/>
                  </a:cubicBezTo>
                  <a:cubicBezTo>
                    <a:pt x="871" y="211"/>
                    <a:pt x="1124" y="134"/>
                    <a:pt x="1367" y="79"/>
                  </a:cubicBezTo>
                  <a:cubicBezTo>
                    <a:pt x="1419" y="69"/>
                    <a:pt x="1413" y="1"/>
                    <a:pt x="1367"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7051850" y="2271300"/>
              <a:ext cx="45550" cy="27525"/>
            </a:xfrm>
            <a:custGeom>
              <a:avLst/>
              <a:gdLst/>
              <a:ahLst/>
              <a:cxnLst/>
              <a:rect l="l" t="t" r="r" b="b"/>
              <a:pathLst>
                <a:path w="1822" h="1101" extrusionOk="0">
                  <a:moveTo>
                    <a:pt x="1645" y="0"/>
                  </a:moveTo>
                  <a:cubicBezTo>
                    <a:pt x="1322" y="0"/>
                    <a:pt x="1002" y="79"/>
                    <a:pt x="718" y="236"/>
                  </a:cubicBezTo>
                  <a:cubicBezTo>
                    <a:pt x="563" y="335"/>
                    <a:pt x="420" y="456"/>
                    <a:pt x="298" y="589"/>
                  </a:cubicBezTo>
                  <a:cubicBezTo>
                    <a:pt x="243" y="655"/>
                    <a:pt x="177" y="721"/>
                    <a:pt x="133" y="799"/>
                  </a:cubicBezTo>
                  <a:cubicBezTo>
                    <a:pt x="111" y="832"/>
                    <a:pt x="88" y="876"/>
                    <a:pt x="66" y="909"/>
                  </a:cubicBezTo>
                  <a:cubicBezTo>
                    <a:pt x="55" y="953"/>
                    <a:pt x="44" y="1008"/>
                    <a:pt x="22" y="1041"/>
                  </a:cubicBezTo>
                  <a:cubicBezTo>
                    <a:pt x="0" y="1071"/>
                    <a:pt x="27" y="1100"/>
                    <a:pt x="54" y="1100"/>
                  </a:cubicBezTo>
                  <a:cubicBezTo>
                    <a:pt x="68" y="1100"/>
                    <a:pt x="81" y="1093"/>
                    <a:pt x="88" y="1074"/>
                  </a:cubicBezTo>
                  <a:cubicBezTo>
                    <a:pt x="99" y="1030"/>
                    <a:pt x="144" y="997"/>
                    <a:pt x="166" y="964"/>
                  </a:cubicBezTo>
                  <a:cubicBezTo>
                    <a:pt x="199" y="931"/>
                    <a:pt x="221" y="898"/>
                    <a:pt x="243" y="865"/>
                  </a:cubicBezTo>
                  <a:cubicBezTo>
                    <a:pt x="298" y="799"/>
                    <a:pt x="353" y="732"/>
                    <a:pt x="409" y="677"/>
                  </a:cubicBezTo>
                  <a:cubicBezTo>
                    <a:pt x="530" y="567"/>
                    <a:pt x="662" y="467"/>
                    <a:pt x="806" y="379"/>
                  </a:cubicBezTo>
                  <a:cubicBezTo>
                    <a:pt x="1093" y="203"/>
                    <a:pt x="1424" y="92"/>
                    <a:pt x="1766" y="81"/>
                  </a:cubicBezTo>
                  <a:cubicBezTo>
                    <a:pt x="1821" y="81"/>
                    <a:pt x="1821" y="4"/>
                    <a:pt x="1766" y="4"/>
                  </a:cubicBezTo>
                  <a:cubicBezTo>
                    <a:pt x="1726" y="1"/>
                    <a:pt x="1685" y="0"/>
                    <a:pt x="1645"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2"/>
            <p:cNvSpPr/>
            <p:nvPr/>
          </p:nvSpPr>
          <p:spPr>
            <a:xfrm>
              <a:off x="7081375" y="2298950"/>
              <a:ext cx="25850" cy="12750"/>
            </a:xfrm>
            <a:custGeom>
              <a:avLst/>
              <a:gdLst/>
              <a:ahLst/>
              <a:cxnLst/>
              <a:rect l="l" t="t" r="r" b="b"/>
              <a:pathLst>
                <a:path w="1034" h="510" extrusionOk="0">
                  <a:moveTo>
                    <a:pt x="972" y="0"/>
                  </a:moveTo>
                  <a:cubicBezTo>
                    <a:pt x="969" y="0"/>
                    <a:pt x="965" y="1"/>
                    <a:pt x="960" y="2"/>
                  </a:cubicBezTo>
                  <a:cubicBezTo>
                    <a:pt x="784" y="35"/>
                    <a:pt x="607" y="79"/>
                    <a:pt x="442" y="145"/>
                  </a:cubicBezTo>
                  <a:cubicBezTo>
                    <a:pt x="353" y="178"/>
                    <a:pt x="276" y="211"/>
                    <a:pt x="199" y="267"/>
                  </a:cubicBezTo>
                  <a:cubicBezTo>
                    <a:pt x="166" y="300"/>
                    <a:pt x="122" y="322"/>
                    <a:pt x="88" y="355"/>
                  </a:cubicBezTo>
                  <a:cubicBezTo>
                    <a:pt x="66" y="388"/>
                    <a:pt x="22" y="421"/>
                    <a:pt x="11" y="454"/>
                  </a:cubicBezTo>
                  <a:cubicBezTo>
                    <a:pt x="0" y="476"/>
                    <a:pt x="11" y="509"/>
                    <a:pt x="33" y="509"/>
                  </a:cubicBezTo>
                  <a:cubicBezTo>
                    <a:pt x="122" y="498"/>
                    <a:pt x="199" y="454"/>
                    <a:pt x="265" y="421"/>
                  </a:cubicBezTo>
                  <a:cubicBezTo>
                    <a:pt x="353" y="388"/>
                    <a:pt x="431" y="344"/>
                    <a:pt x="508" y="300"/>
                  </a:cubicBezTo>
                  <a:cubicBezTo>
                    <a:pt x="662" y="211"/>
                    <a:pt x="817" y="134"/>
                    <a:pt x="983" y="79"/>
                  </a:cubicBezTo>
                  <a:cubicBezTo>
                    <a:pt x="1034" y="58"/>
                    <a:pt x="1019" y="0"/>
                    <a:pt x="972"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7119175" y="2332175"/>
              <a:ext cx="56875" cy="21525"/>
            </a:xfrm>
            <a:custGeom>
              <a:avLst/>
              <a:gdLst/>
              <a:ahLst/>
              <a:cxnLst/>
              <a:rect l="l" t="t" r="r" b="b"/>
              <a:pathLst>
                <a:path w="2275" h="861" extrusionOk="0">
                  <a:moveTo>
                    <a:pt x="284" y="1"/>
                  </a:moveTo>
                  <a:cubicBezTo>
                    <a:pt x="202" y="1"/>
                    <a:pt x="122" y="23"/>
                    <a:pt x="55" y="74"/>
                  </a:cubicBezTo>
                  <a:cubicBezTo>
                    <a:pt x="0" y="111"/>
                    <a:pt x="37" y="171"/>
                    <a:pt x="89" y="171"/>
                  </a:cubicBezTo>
                  <a:cubicBezTo>
                    <a:pt x="99" y="171"/>
                    <a:pt x="111" y="168"/>
                    <a:pt x="122" y="163"/>
                  </a:cubicBezTo>
                  <a:cubicBezTo>
                    <a:pt x="161" y="140"/>
                    <a:pt x="202" y="130"/>
                    <a:pt x="241" y="130"/>
                  </a:cubicBezTo>
                  <a:cubicBezTo>
                    <a:pt x="412" y="130"/>
                    <a:pt x="575" y="311"/>
                    <a:pt x="674" y="428"/>
                  </a:cubicBezTo>
                  <a:cubicBezTo>
                    <a:pt x="817" y="571"/>
                    <a:pt x="961" y="704"/>
                    <a:pt x="1148" y="781"/>
                  </a:cubicBezTo>
                  <a:cubicBezTo>
                    <a:pt x="1305" y="836"/>
                    <a:pt x="1463" y="861"/>
                    <a:pt x="1620" y="861"/>
                  </a:cubicBezTo>
                  <a:cubicBezTo>
                    <a:pt x="1650" y="861"/>
                    <a:pt x="1681" y="860"/>
                    <a:pt x="1711" y="858"/>
                  </a:cubicBezTo>
                  <a:cubicBezTo>
                    <a:pt x="1810" y="858"/>
                    <a:pt x="1899" y="836"/>
                    <a:pt x="1998" y="814"/>
                  </a:cubicBezTo>
                  <a:cubicBezTo>
                    <a:pt x="2086" y="792"/>
                    <a:pt x="2208" y="748"/>
                    <a:pt x="2252" y="648"/>
                  </a:cubicBezTo>
                  <a:cubicBezTo>
                    <a:pt x="2274" y="593"/>
                    <a:pt x="2241" y="516"/>
                    <a:pt x="2164" y="505"/>
                  </a:cubicBezTo>
                  <a:cubicBezTo>
                    <a:pt x="2157" y="504"/>
                    <a:pt x="2151" y="504"/>
                    <a:pt x="2144" y="504"/>
                  </a:cubicBezTo>
                  <a:cubicBezTo>
                    <a:pt x="2051" y="504"/>
                    <a:pt x="1959" y="573"/>
                    <a:pt x="1877" y="604"/>
                  </a:cubicBezTo>
                  <a:cubicBezTo>
                    <a:pt x="1788" y="637"/>
                    <a:pt x="1700" y="659"/>
                    <a:pt x="1612" y="659"/>
                  </a:cubicBezTo>
                  <a:cubicBezTo>
                    <a:pt x="1593" y="660"/>
                    <a:pt x="1574" y="661"/>
                    <a:pt x="1556" y="661"/>
                  </a:cubicBezTo>
                  <a:cubicBezTo>
                    <a:pt x="1387" y="661"/>
                    <a:pt x="1220" y="616"/>
                    <a:pt x="1071" y="527"/>
                  </a:cubicBezTo>
                  <a:cubicBezTo>
                    <a:pt x="872" y="405"/>
                    <a:pt x="762" y="196"/>
                    <a:pt x="563" y="85"/>
                  </a:cubicBezTo>
                  <a:cubicBezTo>
                    <a:pt x="480" y="32"/>
                    <a:pt x="381" y="1"/>
                    <a:pt x="284"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7147600" y="2358025"/>
              <a:ext cx="223525" cy="346325"/>
            </a:xfrm>
            <a:custGeom>
              <a:avLst/>
              <a:gdLst/>
              <a:ahLst/>
              <a:cxnLst/>
              <a:rect l="l" t="t" r="r" b="b"/>
              <a:pathLst>
                <a:path w="8941" h="13853" extrusionOk="0">
                  <a:moveTo>
                    <a:pt x="2957" y="0"/>
                  </a:moveTo>
                  <a:cubicBezTo>
                    <a:pt x="2892" y="0"/>
                    <a:pt x="0" y="3831"/>
                    <a:pt x="0" y="3831"/>
                  </a:cubicBezTo>
                  <a:lnTo>
                    <a:pt x="3554" y="13853"/>
                  </a:lnTo>
                  <a:cubicBezTo>
                    <a:pt x="8941" y="12749"/>
                    <a:pt x="8422" y="10387"/>
                    <a:pt x="7197" y="7407"/>
                  </a:cubicBezTo>
                  <a:cubicBezTo>
                    <a:pt x="6303" y="5243"/>
                    <a:pt x="2958" y="1"/>
                    <a:pt x="2958" y="1"/>
                  </a:cubicBezTo>
                  <a:cubicBezTo>
                    <a:pt x="2958" y="0"/>
                    <a:pt x="2958" y="0"/>
                    <a:pt x="2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6906425" y="2572975"/>
              <a:ext cx="67350" cy="193950"/>
            </a:xfrm>
            <a:custGeom>
              <a:avLst/>
              <a:gdLst/>
              <a:ahLst/>
              <a:cxnLst/>
              <a:rect l="l" t="t" r="r" b="b"/>
              <a:pathLst>
                <a:path w="2694" h="7758" extrusionOk="0">
                  <a:moveTo>
                    <a:pt x="1336" y="1"/>
                  </a:moveTo>
                  <a:lnTo>
                    <a:pt x="34" y="7219"/>
                  </a:lnTo>
                  <a:cubicBezTo>
                    <a:pt x="0" y="7418"/>
                    <a:pt x="122" y="7595"/>
                    <a:pt x="320" y="7639"/>
                  </a:cubicBezTo>
                  <a:lnTo>
                    <a:pt x="972" y="7749"/>
                  </a:lnTo>
                  <a:cubicBezTo>
                    <a:pt x="998" y="7755"/>
                    <a:pt x="1023" y="7758"/>
                    <a:pt x="1048" y="7758"/>
                  </a:cubicBezTo>
                  <a:cubicBezTo>
                    <a:pt x="1217" y="7758"/>
                    <a:pt x="1362" y="7635"/>
                    <a:pt x="1391" y="7462"/>
                  </a:cubicBezTo>
                  <a:lnTo>
                    <a:pt x="2694" y="244"/>
                  </a:lnTo>
                  <a:lnTo>
                    <a:pt x="13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6912775" y="2603050"/>
              <a:ext cx="51350" cy="156750"/>
            </a:xfrm>
            <a:custGeom>
              <a:avLst/>
              <a:gdLst/>
              <a:ahLst/>
              <a:cxnLst/>
              <a:rect l="l" t="t" r="r" b="b"/>
              <a:pathLst>
                <a:path w="2054" h="6270" extrusionOk="0">
                  <a:moveTo>
                    <a:pt x="2053" y="1"/>
                  </a:moveTo>
                  <a:lnTo>
                    <a:pt x="961" y="498"/>
                  </a:lnTo>
                  <a:lnTo>
                    <a:pt x="44" y="5707"/>
                  </a:lnTo>
                  <a:cubicBezTo>
                    <a:pt x="0" y="5972"/>
                    <a:pt x="177" y="6215"/>
                    <a:pt x="431" y="6259"/>
                  </a:cubicBezTo>
                  <a:cubicBezTo>
                    <a:pt x="464" y="6266"/>
                    <a:pt x="496" y="6269"/>
                    <a:pt x="528" y="6269"/>
                  </a:cubicBezTo>
                  <a:cubicBezTo>
                    <a:pt x="753" y="6269"/>
                    <a:pt x="944" y="6106"/>
                    <a:pt x="983" y="5884"/>
                  </a:cubicBez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6925450" y="2571775"/>
              <a:ext cx="59375" cy="28300"/>
            </a:xfrm>
            <a:custGeom>
              <a:avLst/>
              <a:gdLst/>
              <a:ahLst/>
              <a:cxnLst/>
              <a:rect l="l" t="t" r="r" b="b"/>
              <a:pathLst>
                <a:path w="2375" h="1132" extrusionOk="0">
                  <a:moveTo>
                    <a:pt x="283" y="1"/>
                  </a:moveTo>
                  <a:cubicBezTo>
                    <a:pt x="187" y="1"/>
                    <a:pt x="99" y="73"/>
                    <a:pt x="89" y="170"/>
                  </a:cubicBezTo>
                  <a:lnTo>
                    <a:pt x="12" y="546"/>
                  </a:lnTo>
                  <a:cubicBezTo>
                    <a:pt x="1" y="667"/>
                    <a:pt x="67" y="766"/>
                    <a:pt x="178" y="788"/>
                  </a:cubicBezTo>
                  <a:lnTo>
                    <a:pt x="2043" y="1131"/>
                  </a:lnTo>
                  <a:cubicBezTo>
                    <a:pt x="2051" y="1131"/>
                    <a:pt x="2059" y="1132"/>
                    <a:pt x="2067" y="1132"/>
                  </a:cubicBezTo>
                  <a:cubicBezTo>
                    <a:pt x="2169" y="1132"/>
                    <a:pt x="2264" y="1067"/>
                    <a:pt x="2275" y="954"/>
                  </a:cubicBezTo>
                  <a:lnTo>
                    <a:pt x="2352" y="579"/>
                  </a:lnTo>
                  <a:cubicBezTo>
                    <a:pt x="2374" y="468"/>
                    <a:pt x="2297" y="358"/>
                    <a:pt x="2186" y="336"/>
                  </a:cubicBezTo>
                  <a:lnTo>
                    <a:pt x="321" y="5"/>
                  </a:lnTo>
                  <a:cubicBezTo>
                    <a:pt x="308" y="2"/>
                    <a:pt x="296" y="1"/>
                    <a:pt x="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6810400" y="2635625"/>
              <a:ext cx="115350" cy="111150"/>
            </a:xfrm>
            <a:custGeom>
              <a:avLst/>
              <a:gdLst/>
              <a:ahLst/>
              <a:cxnLst/>
              <a:rect l="l" t="t" r="r" b="b"/>
              <a:pathLst>
                <a:path w="4614" h="4446" extrusionOk="0">
                  <a:moveTo>
                    <a:pt x="3367" y="0"/>
                  </a:moveTo>
                  <a:lnTo>
                    <a:pt x="0" y="3433"/>
                  </a:lnTo>
                  <a:cubicBezTo>
                    <a:pt x="0" y="3433"/>
                    <a:pt x="624" y="4446"/>
                    <a:pt x="1899" y="4446"/>
                  </a:cubicBezTo>
                  <a:cubicBezTo>
                    <a:pt x="2604" y="4446"/>
                    <a:pt x="3507" y="4137"/>
                    <a:pt x="4614" y="3179"/>
                  </a:cubicBezTo>
                  <a:lnTo>
                    <a:pt x="3367" y="0"/>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6937325" y="2610775"/>
              <a:ext cx="47200" cy="25175"/>
            </a:xfrm>
            <a:custGeom>
              <a:avLst/>
              <a:gdLst/>
              <a:ahLst/>
              <a:cxnLst/>
              <a:rect l="l" t="t" r="r" b="b"/>
              <a:pathLst>
                <a:path w="1888" h="1007" extrusionOk="0">
                  <a:moveTo>
                    <a:pt x="1" y="1"/>
                  </a:moveTo>
                  <a:lnTo>
                    <a:pt x="221" y="1005"/>
                  </a:lnTo>
                  <a:lnTo>
                    <a:pt x="1480" y="1005"/>
                  </a:lnTo>
                  <a:cubicBezTo>
                    <a:pt x="1487" y="1006"/>
                    <a:pt x="1494" y="1006"/>
                    <a:pt x="1501" y="1006"/>
                  </a:cubicBezTo>
                  <a:cubicBezTo>
                    <a:pt x="1679" y="1006"/>
                    <a:pt x="1823" y="877"/>
                    <a:pt x="1855" y="707"/>
                  </a:cubicBezTo>
                  <a:cubicBezTo>
                    <a:pt x="1888" y="509"/>
                    <a:pt x="1767" y="321"/>
                    <a:pt x="1568" y="288"/>
                  </a:cubicBezTo>
                  <a:lnTo>
                    <a:pt x="1"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6894550" y="2610775"/>
              <a:ext cx="51350" cy="59375"/>
            </a:xfrm>
            <a:custGeom>
              <a:avLst/>
              <a:gdLst/>
              <a:ahLst/>
              <a:cxnLst/>
              <a:rect l="l" t="t" r="r" b="b"/>
              <a:pathLst>
                <a:path w="2054" h="2375" extrusionOk="0">
                  <a:moveTo>
                    <a:pt x="1712" y="1"/>
                  </a:moveTo>
                  <a:lnTo>
                    <a:pt x="1" y="994"/>
                  </a:lnTo>
                  <a:lnTo>
                    <a:pt x="453" y="2374"/>
                  </a:lnTo>
                  <a:lnTo>
                    <a:pt x="2054" y="950"/>
                  </a:lnTo>
                  <a:lnTo>
                    <a:pt x="1712"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6895375" y="2646375"/>
              <a:ext cx="41425" cy="41700"/>
            </a:xfrm>
            <a:custGeom>
              <a:avLst/>
              <a:gdLst/>
              <a:ahLst/>
              <a:cxnLst/>
              <a:rect l="l" t="t" r="r" b="b"/>
              <a:pathLst>
                <a:path w="1657" h="1668" extrusionOk="0">
                  <a:moveTo>
                    <a:pt x="1248" y="1"/>
                  </a:moveTo>
                  <a:lnTo>
                    <a:pt x="1" y="873"/>
                  </a:lnTo>
                  <a:lnTo>
                    <a:pt x="487" y="1667"/>
                  </a:lnTo>
                  <a:lnTo>
                    <a:pt x="1657" y="873"/>
                  </a:lnTo>
                  <a:lnTo>
                    <a:pt x="1248"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6926300" y="2646375"/>
              <a:ext cx="43900" cy="23775"/>
            </a:xfrm>
            <a:custGeom>
              <a:avLst/>
              <a:gdLst/>
              <a:ahLst/>
              <a:cxnLst/>
              <a:rect l="l" t="t" r="r" b="b"/>
              <a:pathLst>
                <a:path w="1756" h="951" extrusionOk="0">
                  <a:moveTo>
                    <a:pt x="22" y="1"/>
                  </a:moveTo>
                  <a:lnTo>
                    <a:pt x="0" y="950"/>
                  </a:lnTo>
                  <a:lnTo>
                    <a:pt x="0" y="950"/>
                  </a:lnTo>
                  <a:lnTo>
                    <a:pt x="1380" y="840"/>
                  </a:lnTo>
                  <a:cubicBezTo>
                    <a:pt x="1578" y="818"/>
                    <a:pt x="1733" y="663"/>
                    <a:pt x="1744" y="464"/>
                  </a:cubicBezTo>
                  <a:cubicBezTo>
                    <a:pt x="1755" y="244"/>
                    <a:pt x="1578" y="56"/>
                    <a:pt x="1358" y="45"/>
                  </a:cubicBezTo>
                  <a:lnTo>
                    <a:pt x="22"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6894000" y="2645200"/>
              <a:ext cx="34350" cy="16950"/>
            </a:xfrm>
            <a:custGeom>
              <a:avLst/>
              <a:gdLst/>
              <a:ahLst/>
              <a:cxnLst/>
              <a:rect l="l" t="t" r="r" b="b"/>
              <a:pathLst>
                <a:path w="1374" h="678" extrusionOk="0">
                  <a:moveTo>
                    <a:pt x="1310" y="1"/>
                  </a:moveTo>
                  <a:cubicBezTo>
                    <a:pt x="1304" y="1"/>
                    <a:pt x="1298" y="2"/>
                    <a:pt x="1292" y="4"/>
                  </a:cubicBezTo>
                  <a:cubicBezTo>
                    <a:pt x="851" y="81"/>
                    <a:pt x="420" y="224"/>
                    <a:pt x="56" y="478"/>
                  </a:cubicBezTo>
                  <a:cubicBezTo>
                    <a:pt x="12" y="511"/>
                    <a:pt x="1" y="589"/>
                    <a:pt x="34" y="633"/>
                  </a:cubicBezTo>
                  <a:cubicBezTo>
                    <a:pt x="59" y="664"/>
                    <a:pt x="91" y="677"/>
                    <a:pt x="122" y="677"/>
                  </a:cubicBezTo>
                  <a:cubicBezTo>
                    <a:pt x="146" y="677"/>
                    <a:pt x="169" y="669"/>
                    <a:pt x="188" y="655"/>
                  </a:cubicBezTo>
                  <a:cubicBezTo>
                    <a:pt x="542" y="434"/>
                    <a:pt x="906" y="235"/>
                    <a:pt x="1303" y="125"/>
                  </a:cubicBezTo>
                  <a:cubicBezTo>
                    <a:pt x="1374" y="105"/>
                    <a:pt x="1371" y="1"/>
                    <a:pt x="1310"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6910000" y="2669000"/>
              <a:ext cx="54675" cy="26800"/>
            </a:xfrm>
            <a:custGeom>
              <a:avLst/>
              <a:gdLst/>
              <a:ahLst/>
              <a:cxnLst/>
              <a:rect l="l" t="t" r="r" b="b"/>
              <a:pathLst>
                <a:path w="2187" h="1072" extrusionOk="0">
                  <a:moveTo>
                    <a:pt x="1" y="1"/>
                  </a:moveTo>
                  <a:lnTo>
                    <a:pt x="144" y="1049"/>
                  </a:lnTo>
                  <a:lnTo>
                    <a:pt x="1701" y="1072"/>
                  </a:lnTo>
                  <a:cubicBezTo>
                    <a:pt x="1921" y="1072"/>
                    <a:pt x="2109" y="917"/>
                    <a:pt x="2142" y="696"/>
                  </a:cubicBezTo>
                  <a:cubicBezTo>
                    <a:pt x="2186" y="453"/>
                    <a:pt x="2010" y="222"/>
                    <a:pt x="1767" y="189"/>
                  </a:cubicBezTo>
                  <a:lnTo>
                    <a:pt x="1"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a:off x="6910275" y="2690250"/>
              <a:ext cx="49150" cy="25975"/>
            </a:xfrm>
            <a:custGeom>
              <a:avLst/>
              <a:gdLst/>
              <a:ahLst/>
              <a:cxnLst/>
              <a:rect l="l" t="t" r="r" b="b"/>
              <a:pathLst>
                <a:path w="1966" h="1039" extrusionOk="0">
                  <a:moveTo>
                    <a:pt x="111" y="1"/>
                  </a:moveTo>
                  <a:lnTo>
                    <a:pt x="1" y="1038"/>
                  </a:lnTo>
                  <a:lnTo>
                    <a:pt x="1502" y="1038"/>
                  </a:lnTo>
                  <a:cubicBezTo>
                    <a:pt x="1712" y="1038"/>
                    <a:pt x="1899" y="884"/>
                    <a:pt x="1932" y="674"/>
                  </a:cubicBezTo>
                  <a:cubicBezTo>
                    <a:pt x="1966" y="431"/>
                    <a:pt x="1800" y="210"/>
                    <a:pt x="1557" y="177"/>
                  </a:cubicBezTo>
                  <a:lnTo>
                    <a:pt x="111"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6741400" y="2721450"/>
              <a:ext cx="122000" cy="163925"/>
            </a:xfrm>
            <a:custGeom>
              <a:avLst/>
              <a:gdLst/>
              <a:ahLst/>
              <a:cxnLst/>
              <a:rect l="l" t="t" r="r" b="b"/>
              <a:pathLst>
                <a:path w="4880" h="6557" extrusionOk="0">
                  <a:moveTo>
                    <a:pt x="2760" y="0"/>
                  </a:moveTo>
                  <a:lnTo>
                    <a:pt x="1" y="3091"/>
                  </a:lnTo>
                  <a:lnTo>
                    <a:pt x="2308" y="6556"/>
                  </a:lnTo>
                  <a:lnTo>
                    <a:pt x="4880" y="728"/>
                  </a:lnTo>
                  <a:lnTo>
                    <a:pt x="2760" y="0"/>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6591300" y="2757300"/>
              <a:ext cx="257200" cy="277525"/>
            </a:xfrm>
            <a:custGeom>
              <a:avLst/>
              <a:gdLst/>
              <a:ahLst/>
              <a:cxnLst/>
              <a:rect l="l" t="t" r="r" b="b"/>
              <a:pathLst>
                <a:path w="10288" h="11101" extrusionOk="0">
                  <a:moveTo>
                    <a:pt x="7374" y="1"/>
                  </a:moveTo>
                  <a:lnTo>
                    <a:pt x="1" y="6469"/>
                  </a:lnTo>
                  <a:cubicBezTo>
                    <a:pt x="1" y="6469"/>
                    <a:pt x="661" y="11101"/>
                    <a:pt x="2904" y="11101"/>
                  </a:cubicBezTo>
                  <a:cubicBezTo>
                    <a:pt x="3104" y="11101"/>
                    <a:pt x="3317" y="11064"/>
                    <a:pt x="3544" y="10983"/>
                  </a:cubicBezTo>
                  <a:cubicBezTo>
                    <a:pt x="5895" y="10155"/>
                    <a:pt x="10288" y="4416"/>
                    <a:pt x="10288" y="4416"/>
                  </a:cubicBezTo>
                  <a:lnTo>
                    <a:pt x="73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6565650" y="2584575"/>
              <a:ext cx="133025" cy="367300"/>
            </a:xfrm>
            <a:custGeom>
              <a:avLst/>
              <a:gdLst/>
              <a:ahLst/>
              <a:cxnLst/>
              <a:rect l="l" t="t" r="r" b="b"/>
              <a:pathLst>
                <a:path w="5321" h="14692" extrusionOk="0">
                  <a:moveTo>
                    <a:pt x="2726" y="0"/>
                  </a:moveTo>
                  <a:cubicBezTo>
                    <a:pt x="2119" y="321"/>
                    <a:pt x="905" y="883"/>
                    <a:pt x="740" y="1148"/>
                  </a:cubicBezTo>
                  <a:cubicBezTo>
                    <a:pt x="364" y="1766"/>
                    <a:pt x="0" y="8135"/>
                    <a:pt x="1291" y="14691"/>
                  </a:cubicBezTo>
                  <a:lnTo>
                    <a:pt x="5320" y="13146"/>
                  </a:lnTo>
                  <a:lnTo>
                    <a:pt x="2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6594600" y="2642325"/>
              <a:ext cx="170150" cy="301325"/>
            </a:xfrm>
            <a:custGeom>
              <a:avLst/>
              <a:gdLst/>
              <a:ahLst/>
              <a:cxnLst/>
              <a:rect l="l" t="t" r="r" b="b"/>
              <a:pathLst>
                <a:path w="6806" h="12053" extrusionOk="0">
                  <a:moveTo>
                    <a:pt x="81" y="0"/>
                  </a:moveTo>
                  <a:cubicBezTo>
                    <a:pt x="37" y="0"/>
                    <a:pt x="1" y="57"/>
                    <a:pt x="34" y="108"/>
                  </a:cubicBezTo>
                  <a:cubicBezTo>
                    <a:pt x="718" y="958"/>
                    <a:pt x="1303" y="1918"/>
                    <a:pt x="1833" y="2878"/>
                  </a:cubicBezTo>
                  <a:cubicBezTo>
                    <a:pt x="2363" y="3827"/>
                    <a:pt x="2816" y="4821"/>
                    <a:pt x="3224" y="5847"/>
                  </a:cubicBezTo>
                  <a:cubicBezTo>
                    <a:pt x="3434" y="6388"/>
                    <a:pt x="3621" y="6940"/>
                    <a:pt x="3765" y="7503"/>
                  </a:cubicBezTo>
                  <a:cubicBezTo>
                    <a:pt x="3588" y="7569"/>
                    <a:pt x="3401" y="7679"/>
                    <a:pt x="3246" y="7768"/>
                  </a:cubicBezTo>
                  <a:cubicBezTo>
                    <a:pt x="3036" y="7900"/>
                    <a:pt x="2838" y="8044"/>
                    <a:pt x="2661" y="8198"/>
                  </a:cubicBezTo>
                  <a:cubicBezTo>
                    <a:pt x="2308" y="8529"/>
                    <a:pt x="2032" y="8905"/>
                    <a:pt x="1811" y="9324"/>
                  </a:cubicBezTo>
                  <a:cubicBezTo>
                    <a:pt x="1788" y="9385"/>
                    <a:pt x="1834" y="9435"/>
                    <a:pt x="1882" y="9435"/>
                  </a:cubicBezTo>
                  <a:cubicBezTo>
                    <a:pt x="1904" y="9435"/>
                    <a:pt x="1927" y="9425"/>
                    <a:pt x="1944" y="9401"/>
                  </a:cubicBezTo>
                  <a:cubicBezTo>
                    <a:pt x="2186" y="9026"/>
                    <a:pt x="2507" y="8695"/>
                    <a:pt x="2860" y="8430"/>
                  </a:cubicBezTo>
                  <a:cubicBezTo>
                    <a:pt x="3025" y="8297"/>
                    <a:pt x="3202" y="8165"/>
                    <a:pt x="3390" y="8055"/>
                  </a:cubicBezTo>
                  <a:cubicBezTo>
                    <a:pt x="3423" y="8033"/>
                    <a:pt x="3456" y="8022"/>
                    <a:pt x="3500" y="7999"/>
                  </a:cubicBezTo>
                  <a:lnTo>
                    <a:pt x="3500" y="7999"/>
                  </a:lnTo>
                  <a:cubicBezTo>
                    <a:pt x="3401" y="8165"/>
                    <a:pt x="3312" y="8331"/>
                    <a:pt x="3235" y="8485"/>
                  </a:cubicBezTo>
                  <a:cubicBezTo>
                    <a:pt x="3047" y="8849"/>
                    <a:pt x="2882" y="9225"/>
                    <a:pt x="2738" y="9611"/>
                  </a:cubicBezTo>
                  <a:cubicBezTo>
                    <a:pt x="2595" y="9986"/>
                    <a:pt x="2484" y="10384"/>
                    <a:pt x="2396" y="10770"/>
                  </a:cubicBezTo>
                  <a:cubicBezTo>
                    <a:pt x="2297" y="11178"/>
                    <a:pt x="2264" y="11587"/>
                    <a:pt x="2231" y="11995"/>
                  </a:cubicBezTo>
                  <a:cubicBezTo>
                    <a:pt x="2224" y="12033"/>
                    <a:pt x="2257" y="12052"/>
                    <a:pt x="2289" y="12052"/>
                  </a:cubicBezTo>
                  <a:cubicBezTo>
                    <a:pt x="2313" y="12052"/>
                    <a:pt x="2336" y="12041"/>
                    <a:pt x="2341" y="12017"/>
                  </a:cubicBezTo>
                  <a:cubicBezTo>
                    <a:pt x="2407" y="11620"/>
                    <a:pt x="2529" y="11222"/>
                    <a:pt x="2639" y="10836"/>
                  </a:cubicBezTo>
                  <a:cubicBezTo>
                    <a:pt x="2749" y="10450"/>
                    <a:pt x="2882" y="10074"/>
                    <a:pt x="3036" y="9699"/>
                  </a:cubicBezTo>
                  <a:cubicBezTo>
                    <a:pt x="3191" y="9335"/>
                    <a:pt x="3356" y="8982"/>
                    <a:pt x="3555" y="8629"/>
                  </a:cubicBezTo>
                  <a:cubicBezTo>
                    <a:pt x="3743" y="8297"/>
                    <a:pt x="3975" y="7988"/>
                    <a:pt x="4118" y="7635"/>
                  </a:cubicBezTo>
                  <a:cubicBezTo>
                    <a:pt x="4339" y="7470"/>
                    <a:pt x="4548" y="7260"/>
                    <a:pt x="4747" y="7072"/>
                  </a:cubicBezTo>
                  <a:cubicBezTo>
                    <a:pt x="4979" y="6874"/>
                    <a:pt x="5200" y="6664"/>
                    <a:pt x="5420" y="6454"/>
                  </a:cubicBezTo>
                  <a:cubicBezTo>
                    <a:pt x="5862" y="6024"/>
                    <a:pt x="6292" y="5604"/>
                    <a:pt x="6745" y="5196"/>
                  </a:cubicBezTo>
                  <a:cubicBezTo>
                    <a:pt x="6806" y="5135"/>
                    <a:pt x="6751" y="5054"/>
                    <a:pt x="6681" y="5054"/>
                  </a:cubicBezTo>
                  <a:cubicBezTo>
                    <a:pt x="6662" y="5054"/>
                    <a:pt x="6642" y="5060"/>
                    <a:pt x="6624" y="5075"/>
                  </a:cubicBezTo>
                  <a:cubicBezTo>
                    <a:pt x="6160" y="5461"/>
                    <a:pt x="5696" y="5836"/>
                    <a:pt x="5222" y="6211"/>
                  </a:cubicBezTo>
                  <a:cubicBezTo>
                    <a:pt x="4979" y="6399"/>
                    <a:pt x="4758" y="6587"/>
                    <a:pt x="4526" y="6785"/>
                  </a:cubicBezTo>
                  <a:cubicBezTo>
                    <a:pt x="4350" y="6940"/>
                    <a:pt x="4151" y="7083"/>
                    <a:pt x="3975" y="7249"/>
                  </a:cubicBezTo>
                  <a:cubicBezTo>
                    <a:pt x="3743" y="6256"/>
                    <a:pt x="3467" y="5284"/>
                    <a:pt x="3058" y="4357"/>
                  </a:cubicBezTo>
                  <a:cubicBezTo>
                    <a:pt x="2606" y="3331"/>
                    <a:pt x="2054" y="2348"/>
                    <a:pt x="1370" y="1465"/>
                  </a:cubicBezTo>
                  <a:cubicBezTo>
                    <a:pt x="983" y="958"/>
                    <a:pt x="553" y="483"/>
                    <a:pt x="122" y="19"/>
                  </a:cubicBezTo>
                  <a:cubicBezTo>
                    <a:pt x="109" y="6"/>
                    <a:pt x="95" y="0"/>
                    <a:pt x="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7169950" y="2538525"/>
              <a:ext cx="81650" cy="114000"/>
            </a:xfrm>
            <a:custGeom>
              <a:avLst/>
              <a:gdLst/>
              <a:ahLst/>
              <a:cxnLst/>
              <a:rect l="l" t="t" r="r" b="b"/>
              <a:pathLst>
                <a:path w="3266" h="4560" extrusionOk="0">
                  <a:moveTo>
                    <a:pt x="305" y="0"/>
                  </a:moveTo>
                  <a:cubicBezTo>
                    <a:pt x="276" y="0"/>
                    <a:pt x="247" y="21"/>
                    <a:pt x="254" y="54"/>
                  </a:cubicBezTo>
                  <a:cubicBezTo>
                    <a:pt x="234" y="34"/>
                    <a:pt x="205" y="24"/>
                    <a:pt x="179" y="24"/>
                  </a:cubicBezTo>
                  <a:cubicBezTo>
                    <a:pt x="146" y="24"/>
                    <a:pt x="117" y="40"/>
                    <a:pt x="111" y="76"/>
                  </a:cubicBezTo>
                  <a:cubicBezTo>
                    <a:pt x="0" y="706"/>
                    <a:pt x="33" y="1346"/>
                    <a:pt x="199" y="1964"/>
                  </a:cubicBezTo>
                  <a:cubicBezTo>
                    <a:pt x="287" y="2262"/>
                    <a:pt x="398" y="2560"/>
                    <a:pt x="541" y="2847"/>
                  </a:cubicBezTo>
                  <a:cubicBezTo>
                    <a:pt x="673" y="3112"/>
                    <a:pt x="839" y="3465"/>
                    <a:pt x="1082" y="3653"/>
                  </a:cubicBezTo>
                  <a:cubicBezTo>
                    <a:pt x="1116" y="3681"/>
                    <a:pt x="1152" y="3693"/>
                    <a:pt x="1187" y="3693"/>
                  </a:cubicBezTo>
                  <a:cubicBezTo>
                    <a:pt x="1289" y="3693"/>
                    <a:pt x="1374" y="3588"/>
                    <a:pt x="1325" y="3465"/>
                  </a:cubicBezTo>
                  <a:cubicBezTo>
                    <a:pt x="1258" y="3332"/>
                    <a:pt x="1170" y="3222"/>
                    <a:pt x="1093" y="3101"/>
                  </a:cubicBezTo>
                  <a:cubicBezTo>
                    <a:pt x="1005" y="2979"/>
                    <a:pt x="938" y="2847"/>
                    <a:pt x="861" y="2725"/>
                  </a:cubicBezTo>
                  <a:cubicBezTo>
                    <a:pt x="718" y="2449"/>
                    <a:pt x="596" y="2174"/>
                    <a:pt x="508" y="1876"/>
                  </a:cubicBezTo>
                  <a:cubicBezTo>
                    <a:pt x="342" y="1313"/>
                    <a:pt x="265" y="717"/>
                    <a:pt x="276" y="121"/>
                  </a:cubicBezTo>
                  <a:lnTo>
                    <a:pt x="276" y="121"/>
                  </a:lnTo>
                  <a:cubicBezTo>
                    <a:pt x="508" y="937"/>
                    <a:pt x="839" y="1721"/>
                    <a:pt x="1270" y="2449"/>
                  </a:cubicBezTo>
                  <a:cubicBezTo>
                    <a:pt x="1490" y="2825"/>
                    <a:pt x="1733" y="3178"/>
                    <a:pt x="1998" y="3520"/>
                  </a:cubicBezTo>
                  <a:cubicBezTo>
                    <a:pt x="2263" y="3862"/>
                    <a:pt x="2561" y="4238"/>
                    <a:pt x="2892" y="4513"/>
                  </a:cubicBezTo>
                  <a:cubicBezTo>
                    <a:pt x="2932" y="4546"/>
                    <a:pt x="2974" y="4560"/>
                    <a:pt x="3015" y="4560"/>
                  </a:cubicBezTo>
                  <a:cubicBezTo>
                    <a:pt x="3154" y="4560"/>
                    <a:pt x="3266" y="4396"/>
                    <a:pt x="3146" y="4260"/>
                  </a:cubicBezTo>
                  <a:cubicBezTo>
                    <a:pt x="2859" y="3940"/>
                    <a:pt x="2550" y="3653"/>
                    <a:pt x="2274" y="3321"/>
                  </a:cubicBezTo>
                  <a:cubicBezTo>
                    <a:pt x="2009" y="3001"/>
                    <a:pt x="1755" y="2659"/>
                    <a:pt x="1523" y="2317"/>
                  </a:cubicBezTo>
                  <a:cubicBezTo>
                    <a:pt x="1049" y="1600"/>
                    <a:pt x="640" y="838"/>
                    <a:pt x="353" y="32"/>
                  </a:cubicBezTo>
                  <a:cubicBezTo>
                    <a:pt x="344" y="10"/>
                    <a:pt x="325" y="0"/>
                    <a:pt x="3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6654225" y="3061925"/>
              <a:ext cx="137700" cy="46975"/>
            </a:xfrm>
            <a:custGeom>
              <a:avLst/>
              <a:gdLst/>
              <a:ahLst/>
              <a:cxnLst/>
              <a:rect l="l" t="t" r="r" b="b"/>
              <a:pathLst>
                <a:path w="5508" h="1879" extrusionOk="0">
                  <a:moveTo>
                    <a:pt x="663" y="1"/>
                  </a:moveTo>
                  <a:cubicBezTo>
                    <a:pt x="594" y="1"/>
                    <a:pt x="578" y="102"/>
                    <a:pt x="651" y="123"/>
                  </a:cubicBezTo>
                  <a:cubicBezTo>
                    <a:pt x="2141" y="465"/>
                    <a:pt x="3631" y="796"/>
                    <a:pt x="5155" y="995"/>
                  </a:cubicBezTo>
                  <a:cubicBezTo>
                    <a:pt x="5155" y="1193"/>
                    <a:pt x="5166" y="1392"/>
                    <a:pt x="5166" y="1591"/>
                  </a:cubicBezTo>
                  <a:cubicBezTo>
                    <a:pt x="4360" y="1491"/>
                    <a:pt x="3565" y="1348"/>
                    <a:pt x="2759" y="1237"/>
                  </a:cubicBezTo>
                  <a:cubicBezTo>
                    <a:pt x="1954" y="1127"/>
                    <a:pt x="1137" y="1017"/>
                    <a:pt x="331" y="917"/>
                  </a:cubicBezTo>
                  <a:cubicBezTo>
                    <a:pt x="364" y="719"/>
                    <a:pt x="386" y="531"/>
                    <a:pt x="408" y="343"/>
                  </a:cubicBezTo>
                  <a:cubicBezTo>
                    <a:pt x="415" y="253"/>
                    <a:pt x="345" y="196"/>
                    <a:pt x="278" y="196"/>
                  </a:cubicBezTo>
                  <a:cubicBezTo>
                    <a:pt x="230" y="196"/>
                    <a:pt x="184" y="224"/>
                    <a:pt x="166" y="288"/>
                  </a:cubicBezTo>
                  <a:cubicBezTo>
                    <a:pt x="99" y="531"/>
                    <a:pt x="55" y="763"/>
                    <a:pt x="11" y="1006"/>
                  </a:cubicBezTo>
                  <a:cubicBezTo>
                    <a:pt x="0" y="1083"/>
                    <a:pt x="44" y="1171"/>
                    <a:pt x="122" y="1193"/>
                  </a:cubicBezTo>
                  <a:cubicBezTo>
                    <a:pt x="982" y="1304"/>
                    <a:pt x="1843" y="1436"/>
                    <a:pt x="2693" y="1547"/>
                  </a:cubicBezTo>
                  <a:cubicBezTo>
                    <a:pt x="3554" y="1657"/>
                    <a:pt x="4415" y="1734"/>
                    <a:pt x="5276" y="1878"/>
                  </a:cubicBezTo>
                  <a:cubicBezTo>
                    <a:pt x="5283" y="1878"/>
                    <a:pt x="5289" y="1879"/>
                    <a:pt x="5295" y="1879"/>
                  </a:cubicBezTo>
                  <a:cubicBezTo>
                    <a:pt x="5374" y="1879"/>
                    <a:pt x="5431" y="1816"/>
                    <a:pt x="5431" y="1734"/>
                  </a:cubicBezTo>
                  <a:cubicBezTo>
                    <a:pt x="5442" y="1436"/>
                    <a:pt x="5475" y="1138"/>
                    <a:pt x="5497" y="829"/>
                  </a:cubicBezTo>
                  <a:cubicBezTo>
                    <a:pt x="5508" y="763"/>
                    <a:pt x="5431" y="675"/>
                    <a:pt x="5364" y="675"/>
                  </a:cubicBezTo>
                  <a:cubicBezTo>
                    <a:pt x="3797" y="487"/>
                    <a:pt x="2219" y="310"/>
                    <a:pt x="673" y="1"/>
                  </a:cubicBezTo>
                  <a:cubicBezTo>
                    <a:pt x="670" y="1"/>
                    <a:pt x="666" y="1"/>
                    <a:pt x="6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6657175" y="2931850"/>
              <a:ext cx="137875" cy="107425"/>
            </a:xfrm>
            <a:custGeom>
              <a:avLst/>
              <a:gdLst/>
              <a:ahLst/>
              <a:cxnLst/>
              <a:rect l="l" t="t" r="r" b="b"/>
              <a:pathLst>
                <a:path w="5515" h="4297" extrusionOk="0">
                  <a:moveTo>
                    <a:pt x="5414" y="1"/>
                  </a:moveTo>
                  <a:cubicBezTo>
                    <a:pt x="5398" y="1"/>
                    <a:pt x="5381" y="6"/>
                    <a:pt x="5368" y="17"/>
                  </a:cubicBezTo>
                  <a:cubicBezTo>
                    <a:pt x="4915" y="381"/>
                    <a:pt x="4551" y="856"/>
                    <a:pt x="4176" y="1286"/>
                  </a:cubicBezTo>
                  <a:cubicBezTo>
                    <a:pt x="3778" y="1739"/>
                    <a:pt x="3370" y="2180"/>
                    <a:pt x="2951" y="2610"/>
                  </a:cubicBezTo>
                  <a:cubicBezTo>
                    <a:pt x="2379" y="3201"/>
                    <a:pt x="1576" y="4092"/>
                    <a:pt x="683" y="4092"/>
                  </a:cubicBezTo>
                  <a:cubicBezTo>
                    <a:pt x="507" y="4092"/>
                    <a:pt x="328" y="4057"/>
                    <a:pt x="147" y="3979"/>
                  </a:cubicBezTo>
                  <a:cubicBezTo>
                    <a:pt x="138" y="3976"/>
                    <a:pt x="129" y="3974"/>
                    <a:pt x="121" y="3974"/>
                  </a:cubicBezTo>
                  <a:cubicBezTo>
                    <a:pt x="47" y="3974"/>
                    <a:pt x="0" y="4093"/>
                    <a:pt x="70" y="4123"/>
                  </a:cubicBezTo>
                  <a:cubicBezTo>
                    <a:pt x="312" y="4241"/>
                    <a:pt x="570" y="4297"/>
                    <a:pt x="829" y="4297"/>
                  </a:cubicBezTo>
                  <a:cubicBezTo>
                    <a:pt x="1100" y="4297"/>
                    <a:pt x="1372" y="4236"/>
                    <a:pt x="1626" y="4123"/>
                  </a:cubicBezTo>
                  <a:cubicBezTo>
                    <a:pt x="2178" y="3891"/>
                    <a:pt x="2608" y="3449"/>
                    <a:pt x="3039" y="3030"/>
                  </a:cubicBezTo>
                  <a:cubicBezTo>
                    <a:pt x="3502" y="2577"/>
                    <a:pt x="3944" y="2103"/>
                    <a:pt x="4374" y="1617"/>
                  </a:cubicBezTo>
                  <a:cubicBezTo>
                    <a:pt x="4783" y="1154"/>
                    <a:pt x="5224" y="668"/>
                    <a:pt x="5489" y="105"/>
                  </a:cubicBezTo>
                  <a:cubicBezTo>
                    <a:pt x="5514" y="47"/>
                    <a:pt x="5464" y="1"/>
                    <a:pt x="5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6919675" y="3054500"/>
              <a:ext cx="86100" cy="39225"/>
            </a:xfrm>
            <a:custGeom>
              <a:avLst/>
              <a:gdLst/>
              <a:ahLst/>
              <a:cxnLst/>
              <a:rect l="l" t="t" r="r" b="b"/>
              <a:pathLst>
                <a:path w="3444" h="1569" extrusionOk="0">
                  <a:moveTo>
                    <a:pt x="3036" y="0"/>
                  </a:moveTo>
                  <a:cubicBezTo>
                    <a:pt x="2936" y="11"/>
                    <a:pt x="2826" y="22"/>
                    <a:pt x="2715" y="44"/>
                  </a:cubicBezTo>
                  <a:cubicBezTo>
                    <a:pt x="1854" y="155"/>
                    <a:pt x="1005" y="298"/>
                    <a:pt x="144" y="387"/>
                  </a:cubicBezTo>
                  <a:cubicBezTo>
                    <a:pt x="55" y="398"/>
                    <a:pt x="0" y="475"/>
                    <a:pt x="22" y="552"/>
                  </a:cubicBezTo>
                  <a:cubicBezTo>
                    <a:pt x="88" y="850"/>
                    <a:pt x="133" y="1148"/>
                    <a:pt x="199" y="1446"/>
                  </a:cubicBezTo>
                  <a:cubicBezTo>
                    <a:pt x="209" y="1508"/>
                    <a:pt x="286" y="1569"/>
                    <a:pt x="349" y="1569"/>
                  </a:cubicBezTo>
                  <a:cubicBezTo>
                    <a:pt x="354" y="1569"/>
                    <a:pt x="360" y="1568"/>
                    <a:pt x="364" y="1568"/>
                  </a:cubicBezTo>
                  <a:cubicBezTo>
                    <a:pt x="1391" y="1424"/>
                    <a:pt x="2417" y="1270"/>
                    <a:pt x="3444" y="1159"/>
                  </a:cubicBezTo>
                  <a:lnTo>
                    <a:pt x="3378" y="961"/>
                  </a:lnTo>
                  <a:cubicBezTo>
                    <a:pt x="2406" y="1005"/>
                    <a:pt x="1446" y="1071"/>
                    <a:pt x="486" y="1203"/>
                  </a:cubicBezTo>
                  <a:cubicBezTo>
                    <a:pt x="431" y="1016"/>
                    <a:pt x="375" y="817"/>
                    <a:pt x="320" y="629"/>
                  </a:cubicBezTo>
                  <a:cubicBezTo>
                    <a:pt x="1115" y="519"/>
                    <a:pt x="1932" y="453"/>
                    <a:pt x="2737" y="353"/>
                  </a:cubicBezTo>
                  <a:cubicBezTo>
                    <a:pt x="2870" y="342"/>
                    <a:pt x="3013" y="320"/>
                    <a:pt x="3146" y="298"/>
                  </a:cubicBezTo>
                  <a:cubicBezTo>
                    <a:pt x="3113" y="199"/>
                    <a:pt x="3080" y="100"/>
                    <a:pt x="3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32"/>
          <p:cNvSpPr txBox="1">
            <a:spLocks noGrp="1"/>
          </p:cNvSpPr>
          <p:nvPr>
            <p:ph type="ctrTitle"/>
          </p:nvPr>
        </p:nvSpPr>
        <p:spPr>
          <a:xfrm>
            <a:off x="3392199" y="1838060"/>
            <a:ext cx="5051700" cy="1394700"/>
          </a:xfrm>
          <a:prstGeom prst="rect">
            <a:avLst/>
          </a:prstGeom>
        </p:spPr>
        <p:txBody>
          <a:bodyPr spcFirstLastPara="1" wrap="square" lIns="91425" tIns="91425" rIns="0" bIns="91425" anchor="ctr" anchorCtr="0">
            <a:noAutofit/>
          </a:bodyPr>
          <a:lstStyle/>
          <a:p>
            <a:pPr marL="0" lvl="0" indent="0" algn="ctr" rtl="0">
              <a:spcBef>
                <a:spcPts val="0"/>
              </a:spcBef>
              <a:spcAft>
                <a:spcPts val="0"/>
              </a:spcAft>
              <a:buNone/>
            </a:pPr>
            <a:r>
              <a:rPr lang="sk-SK" sz="4800" b="1" dirty="0">
                <a:latin typeface="Times New Roman" panose="02020603050405020304" pitchFamily="18" charset="0"/>
                <a:cs typeface="Times New Roman" panose="02020603050405020304" pitchFamily="18" charset="0"/>
              </a:rPr>
              <a:t>DEDIČNOSŤ</a:t>
            </a:r>
            <a:r>
              <a:rPr lang="en" sz="5400" b="1" dirty="0">
                <a:latin typeface="Times New Roman" panose="02020603050405020304" pitchFamily="18" charset="0"/>
                <a:cs typeface="Times New Roman" panose="02020603050405020304" pitchFamily="18" charset="0"/>
              </a:rPr>
              <a:t> </a:t>
            </a:r>
            <a:r>
              <a:rPr lang="en" sz="6600" b="1" dirty="0">
                <a:latin typeface="Times New Roman" panose="02020603050405020304" pitchFamily="18" charset="0"/>
                <a:cs typeface="Times New Roman" panose="02020603050405020304" pitchFamily="18" charset="0"/>
              </a:rPr>
              <a:t> </a:t>
            </a:r>
            <a:endParaRPr sz="6600" b="1" dirty="0">
              <a:latin typeface="Times New Roman" panose="02020603050405020304" pitchFamily="18" charset="0"/>
              <a:cs typeface="Times New Roman" panose="02020603050405020304" pitchFamily="18" charset="0"/>
            </a:endParaRPr>
          </a:p>
        </p:txBody>
      </p:sp>
      <p:cxnSp>
        <p:nvCxnSpPr>
          <p:cNvPr id="1280" name="Google Shape;1280;p32"/>
          <p:cNvCxnSpPr/>
          <p:nvPr/>
        </p:nvCxnSpPr>
        <p:spPr>
          <a:xfrm rot="10800000">
            <a:off x="4359710" y="3002197"/>
            <a:ext cx="3211800" cy="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9" name="Google Shape;1299;p35"/>
          <p:cNvSpPr txBox="1">
            <a:spLocks noGrp="1"/>
          </p:cNvSpPr>
          <p:nvPr>
            <p:ph type="subTitle" idx="1"/>
          </p:nvPr>
        </p:nvSpPr>
        <p:spPr>
          <a:xfrm>
            <a:off x="661357" y="1325722"/>
            <a:ext cx="4136534" cy="27772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k-SK" sz="2000" b="1" dirty="0">
                <a:latin typeface="Times New Roman" panose="02020603050405020304" pitchFamily="18" charset="0"/>
                <a:cs typeface="Times New Roman" panose="02020603050405020304" pitchFamily="18" charset="0"/>
              </a:rPr>
              <a:t>Zdravej žene a zdravému mužovi sa narodila zdravá dcéra. Tá si o niekoľko rokov vzala zdravého muža, no narodilo sa im dieťa trpiace fenylketonúriou, ktorá patrí medzi dedičné ochorenia. Celá rodina sa čudovala, ako je to možné. Vieme im dať na to odpoveď?</a:t>
            </a:r>
            <a:endParaRPr sz="2000" b="1" dirty="0">
              <a:latin typeface="Times New Roman" panose="02020603050405020304" pitchFamily="18" charset="0"/>
              <a:cs typeface="Times New Roman" panose="02020603050405020304" pitchFamily="18" charset="0"/>
            </a:endParaRPr>
          </a:p>
        </p:txBody>
      </p:sp>
      <p:grpSp>
        <p:nvGrpSpPr>
          <p:cNvPr id="1300" name="Google Shape;1300;p35"/>
          <p:cNvGrpSpPr/>
          <p:nvPr/>
        </p:nvGrpSpPr>
        <p:grpSpPr>
          <a:xfrm>
            <a:off x="5567074" y="1072605"/>
            <a:ext cx="1928953" cy="3535884"/>
            <a:chOff x="5602625" y="2147050"/>
            <a:chExt cx="1076725" cy="1973700"/>
          </a:xfrm>
        </p:grpSpPr>
        <p:sp>
          <p:nvSpPr>
            <p:cNvPr id="1301" name="Google Shape;1301;p35"/>
            <p:cNvSpPr/>
            <p:nvPr/>
          </p:nvSpPr>
          <p:spPr>
            <a:xfrm>
              <a:off x="6514875" y="4066625"/>
              <a:ext cx="164475" cy="53300"/>
            </a:xfrm>
            <a:custGeom>
              <a:avLst/>
              <a:gdLst/>
              <a:ahLst/>
              <a:cxnLst/>
              <a:rect l="l" t="t" r="r" b="b"/>
              <a:pathLst>
                <a:path w="6579" h="2132" extrusionOk="0">
                  <a:moveTo>
                    <a:pt x="0" y="1"/>
                  </a:moveTo>
                  <a:lnTo>
                    <a:pt x="0" y="1"/>
                  </a:lnTo>
                  <a:cubicBezTo>
                    <a:pt x="243" y="1800"/>
                    <a:pt x="552" y="2131"/>
                    <a:pt x="552" y="2131"/>
                  </a:cubicBezTo>
                  <a:lnTo>
                    <a:pt x="6579" y="2120"/>
                  </a:lnTo>
                  <a:cubicBezTo>
                    <a:pt x="6402" y="1325"/>
                    <a:pt x="6137" y="685"/>
                    <a:pt x="6137" y="68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5"/>
            <p:cNvSpPr/>
            <p:nvPr/>
          </p:nvSpPr>
          <p:spPr>
            <a:xfrm>
              <a:off x="6467675" y="3756200"/>
              <a:ext cx="200625" cy="339400"/>
            </a:xfrm>
            <a:custGeom>
              <a:avLst/>
              <a:gdLst/>
              <a:ahLst/>
              <a:cxnLst/>
              <a:rect l="l" t="t" r="r" b="b"/>
              <a:pathLst>
                <a:path w="8025" h="13576" extrusionOk="0">
                  <a:moveTo>
                    <a:pt x="3511" y="1"/>
                  </a:moveTo>
                  <a:lnTo>
                    <a:pt x="1" y="1590"/>
                  </a:lnTo>
                  <a:cubicBezTo>
                    <a:pt x="310" y="3610"/>
                    <a:pt x="1082" y="5884"/>
                    <a:pt x="1270" y="7429"/>
                  </a:cubicBezTo>
                  <a:cubicBezTo>
                    <a:pt x="1380" y="8334"/>
                    <a:pt x="1469" y="8665"/>
                    <a:pt x="1546" y="9383"/>
                  </a:cubicBezTo>
                  <a:cubicBezTo>
                    <a:pt x="1579" y="9636"/>
                    <a:pt x="1601" y="9890"/>
                    <a:pt x="1634" y="10122"/>
                  </a:cubicBezTo>
                  <a:cubicBezTo>
                    <a:pt x="1667" y="10486"/>
                    <a:pt x="1701" y="10817"/>
                    <a:pt x="1734" y="11115"/>
                  </a:cubicBezTo>
                  <a:cubicBezTo>
                    <a:pt x="1789" y="11656"/>
                    <a:pt x="1833" y="12087"/>
                    <a:pt x="1877" y="12418"/>
                  </a:cubicBezTo>
                  <a:cubicBezTo>
                    <a:pt x="2098" y="12594"/>
                    <a:pt x="2330" y="12749"/>
                    <a:pt x="2572" y="12881"/>
                  </a:cubicBezTo>
                  <a:cubicBezTo>
                    <a:pt x="3524" y="13405"/>
                    <a:pt x="4644" y="13575"/>
                    <a:pt x="5620" y="13575"/>
                  </a:cubicBezTo>
                  <a:cubicBezTo>
                    <a:pt x="6910" y="13575"/>
                    <a:pt x="7950" y="13278"/>
                    <a:pt x="8025" y="13102"/>
                  </a:cubicBezTo>
                  <a:cubicBezTo>
                    <a:pt x="7959" y="12881"/>
                    <a:pt x="7771" y="12517"/>
                    <a:pt x="7506" y="12054"/>
                  </a:cubicBezTo>
                  <a:cubicBezTo>
                    <a:pt x="7473" y="11987"/>
                    <a:pt x="7429" y="11921"/>
                    <a:pt x="7385" y="11844"/>
                  </a:cubicBezTo>
                  <a:cubicBezTo>
                    <a:pt x="6899" y="11016"/>
                    <a:pt x="6292" y="10078"/>
                    <a:pt x="5729" y="9151"/>
                  </a:cubicBezTo>
                  <a:cubicBezTo>
                    <a:pt x="5100" y="8102"/>
                    <a:pt x="4537" y="7076"/>
                    <a:pt x="4261" y="6215"/>
                  </a:cubicBezTo>
                  <a:cubicBezTo>
                    <a:pt x="3754" y="4603"/>
                    <a:pt x="3577" y="3389"/>
                    <a:pt x="35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5"/>
            <p:cNvSpPr/>
            <p:nvPr/>
          </p:nvSpPr>
          <p:spPr>
            <a:xfrm>
              <a:off x="6508525" y="3977500"/>
              <a:ext cx="159775" cy="128225"/>
            </a:xfrm>
            <a:custGeom>
              <a:avLst/>
              <a:gdLst/>
              <a:ahLst/>
              <a:cxnLst/>
              <a:rect l="l" t="t" r="r" b="b"/>
              <a:pathLst>
                <a:path w="6391" h="5129" extrusionOk="0">
                  <a:moveTo>
                    <a:pt x="3156" y="0"/>
                  </a:moveTo>
                  <a:cubicBezTo>
                    <a:pt x="3054" y="0"/>
                    <a:pt x="2945" y="5"/>
                    <a:pt x="2826" y="12"/>
                  </a:cubicBezTo>
                  <a:cubicBezTo>
                    <a:pt x="1413" y="89"/>
                    <a:pt x="1027" y="442"/>
                    <a:pt x="784" y="1601"/>
                  </a:cubicBezTo>
                  <a:cubicBezTo>
                    <a:pt x="784" y="1601"/>
                    <a:pt x="342" y="1491"/>
                    <a:pt x="0" y="1270"/>
                  </a:cubicBezTo>
                  <a:lnTo>
                    <a:pt x="0" y="1270"/>
                  </a:lnTo>
                  <a:cubicBezTo>
                    <a:pt x="33" y="1634"/>
                    <a:pt x="67" y="1965"/>
                    <a:pt x="100" y="2263"/>
                  </a:cubicBezTo>
                  <a:cubicBezTo>
                    <a:pt x="155" y="2804"/>
                    <a:pt x="199" y="3235"/>
                    <a:pt x="243" y="3566"/>
                  </a:cubicBezTo>
                  <a:cubicBezTo>
                    <a:pt x="464" y="3742"/>
                    <a:pt x="707" y="4372"/>
                    <a:pt x="961" y="4504"/>
                  </a:cubicBezTo>
                  <a:cubicBezTo>
                    <a:pt x="1788" y="4959"/>
                    <a:pt x="2746" y="5129"/>
                    <a:pt x="3625" y="5129"/>
                  </a:cubicBezTo>
                  <a:cubicBezTo>
                    <a:pt x="5090" y="5129"/>
                    <a:pt x="6336" y="4657"/>
                    <a:pt x="6391" y="4250"/>
                  </a:cubicBezTo>
                  <a:cubicBezTo>
                    <a:pt x="6159" y="3787"/>
                    <a:pt x="5938" y="3367"/>
                    <a:pt x="5751" y="2992"/>
                  </a:cubicBezTo>
                  <a:cubicBezTo>
                    <a:pt x="4956" y="1425"/>
                    <a:pt x="4526" y="652"/>
                    <a:pt x="4095" y="299"/>
                  </a:cubicBezTo>
                  <a:cubicBezTo>
                    <a:pt x="3817" y="64"/>
                    <a:pt x="3538" y="0"/>
                    <a:pt x="3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5"/>
            <p:cNvSpPr/>
            <p:nvPr/>
          </p:nvSpPr>
          <p:spPr>
            <a:xfrm>
              <a:off x="5829425" y="4086225"/>
              <a:ext cx="318200" cy="34525"/>
            </a:xfrm>
            <a:custGeom>
              <a:avLst/>
              <a:gdLst/>
              <a:ahLst/>
              <a:cxnLst/>
              <a:rect l="l" t="t" r="r" b="b"/>
              <a:pathLst>
                <a:path w="12728" h="1381" extrusionOk="0">
                  <a:moveTo>
                    <a:pt x="12540" y="0"/>
                  </a:moveTo>
                  <a:lnTo>
                    <a:pt x="266" y="287"/>
                  </a:lnTo>
                  <a:lnTo>
                    <a:pt x="1" y="1380"/>
                  </a:lnTo>
                  <a:lnTo>
                    <a:pt x="12727" y="1369"/>
                  </a:lnTo>
                  <a:lnTo>
                    <a:pt x="1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5"/>
            <p:cNvSpPr/>
            <p:nvPr/>
          </p:nvSpPr>
          <p:spPr>
            <a:xfrm>
              <a:off x="5840750" y="3809725"/>
              <a:ext cx="302175" cy="287225"/>
            </a:xfrm>
            <a:custGeom>
              <a:avLst/>
              <a:gdLst/>
              <a:ahLst/>
              <a:cxnLst/>
              <a:rect l="l" t="t" r="r" b="b"/>
              <a:pathLst>
                <a:path w="12087" h="11489" extrusionOk="0">
                  <a:moveTo>
                    <a:pt x="10442" y="1"/>
                  </a:moveTo>
                  <a:lnTo>
                    <a:pt x="6182" y="553"/>
                  </a:lnTo>
                  <a:cubicBezTo>
                    <a:pt x="6182" y="553"/>
                    <a:pt x="6700" y="3312"/>
                    <a:pt x="6943" y="5166"/>
                  </a:cubicBezTo>
                  <a:cubicBezTo>
                    <a:pt x="7252" y="7551"/>
                    <a:pt x="6259" y="8566"/>
                    <a:pt x="3356" y="9957"/>
                  </a:cubicBezTo>
                  <a:cubicBezTo>
                    <a:pt x="2219" y="10498"/>
                    <a:pt x="1159" y="10994"/>
                    <a:pt x="1" y="11370"/>
                  </a:cubicBezTo>
                  <a:cubicBezTo>
                    <a:pt x="566" y="11457"/>
                    <a:pt x="1371" y="11488"/>
                    <a:pt x="2333" y="11488"/>
                  </a:cubicBezTo>
                  <a:cubicBezTo>
                    <a:pt x="3063" y="11488"/>
                    <a:pt x="3882" y="11471"/>
                    <a:pt x="4758" y="11447"/>
                  </a:cubicBezTo>
                  <a:cubicBezTo>
                    <a:pt x="8257" y="11347"/>
                    <a:pt x="12087" y="11060"/>
                    <a:pt x="12087" y="11060"/>
                  </a:cubicBezTo>
                  <a:cubicBezTo>
                    <a:pt x="11866" y="10520"/>
                    <a:pt x="11126" y="6712"/>
                    <a:pt x="10972" y="5178"/>
                  </a:cubicBezTo>
                  <a:cubicBezTo>
                    <a:pt x="10751" y="2904"/>
                    <a:pt x="10442" y="1"/>
                    <a:pt x="10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5"/>
            <p:cNvSpPr/>
            <p:nvPr/>
          </p:nvSpPr>
          <p:spPr>
            <a:xfrm>
              <a:off x="5970725" y="2900800"/>
              <a:ext cx="358725" cy="217175"/>
            </a:xfrm>
            <a:custGeom>
              <a:avLst/>
              <a:gdLst/>
              <a:ahLst/>
              <a:cxnLst/>
              <a:rect l="l" t="t" r="r" b="b"/>
              <a:pathLst>
                <a:path w="14349" h="8687" extrusionOk="0">
                  <a:moveTo>
                    <a:pt x="1711" y="0"/>
                  </a:moveTo>
                  <a:cubicBezTo>
                    <a:pt x="1137" y="2627"/>
                    <a:pt x="696" y="4018"/>
                    <a:pt x="0" y="8687"/>
                  </a:cubicBezTo>
                  <a:lnTo>
                    <a:pt x="14349" y="8665"/>
                  </a:lnTo>
                  <a:cubicBezTo>
                    <a:pt x="14305" y="3819"/>
                    <a:pt x="13654" y="751"/>
                    <a:pt x="13654" y="751"/>
                  </a:cubicBezTo>
                  <a:lnTo>
                    <a:pt x="1711" y="0"/>
                  </a:ln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5"/>
            <p:cNvSpPr/>
            <p:nvPr/>
          </p:nvSpPr>
          <p:spPr>
            <a:xfrm>
              <a:off x="6116975" y="2914600"/>
              <a:ext cx="456425" cy="1020100"/>
            </a:xfrm>
            <a:custGeom>
              <a:avLst/>
              <a:gdLst/>
              <a:ahLst/>
              <a:cxnLst/>
              <a:rect l="l" t="t" r="r" b="b"/>
              <a:pathLst>
                <a:path w="18257" h="40804" extrusionOk="0">
                  <a:moveTo>
                    <a:pt x="7815" y="0"/>
                  </a:moveTo>
                  <a:lnTo>
                    <a:pt x="0" y="5055"/>
                  </a:lnTo>
                  <a:cubicBezTo>
                    <a:pt x="508" y="9393"/>
                    <a:pt x="9139" y="32263"/>
                    <a:pt x="11501" y="40696"/>
                  </a:cubicBezTo>
                  <a:cubicBezTo>
                    <a:pt x="11877" y="40771"/>
                    <a:pt x="12291" y="40804"/>
                    <a:pt x="12724" y="40804"/>
                  </a:cubicBezTo>
                  <a:cubicBezTo>
                    <a:pt x="15189" y="40804"/>
                    <a:pt x="18256" y="39757"/>
                    <a:pt x="18256" y="39757"/>
                  </a:cubicBezTo>
                  <a:cubicBezTo>
                    <a:pt x="17185" y="24713"/>
                    <a:pt x="13676" y="22119"/>
                    <a:pt x="13355" y="20453"/>
                  </a:cubicBezTo>
                  <a:cubicBezTo>
                    <a:pt x="13035" y="18775"/>
                    <a:pt x="10629" y="6369"/>
                    <a:pt x="7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5"/>
            <p:cNvSpPr/>
            <p:nvPr/>
          </p:nvSpPr>
          <p:spPr>
            <a:xfrm>
              <a:off x="5946975" y="2900800"/>
              <a:ext cx="221350" cy="1049700"/>
            </a:xfrm>
            <a:custGeom>
              <a:avLst/>
              <a:gdLst/>
              <a:ahLst/>
              <a:cxnLst/>
              <a:rect l="l" t="t" r="r" b="b"/>
              <a:pathLst>
                <a:path w="8854" h="41988" extrusionOk="0">
                  <a:moveTo>
                    <a:pt x="2661" y="0"/>
                  </a:moveTo>
                  <a:cubicBezTo>
                    <a:pt x="1" y="5089"/>
                    <a:pt x="442" y="18477"/>
                    <a:pt x="663" y="25298"/>
                  </a:cubicBezTo>
                  <a:cubicBezTo>
                    <a:pt x="873" y="32108"/>
                    <a:pt x="1855" y="41413"/>
                    <a:pt x="1855" y="41413"/>
                  </a:cubicBezTo>
                  <a:cubicBezTo>
                    <a:pt x="1855" y="41413"/>
                    <a:pt x="3468" y="41988"/>
                    <a:pt x="5432" y="41988"/>
                  </a:cubicBezTo>
                  <a:cubicBezTo>
                    <a:pt x="6244" y="41988"/>
                    <a:pt x="7116" y="41889"/>
                    <a:pt x="7959" y="41612"/>
                  </a:cubicBezTo>
                  <a:cubicBezTo>
                    <a:pt x="8301" y="26623"/>
                    <a:pt x="8853" y="7771"/>
                    <a:pt x="8853" y="7771"/>
                  </a:cubicBezTo>
                  <a:lnTo>
                    <a:pt x="2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5"/>
            <p:cNvSpPr/>
            <p:nvPr/>
          </p:nvSpPr>
          <p:spPr>
            <a:xfrm>
              <a:off x="6132425" y="3027450"/>
              <a:ext cx="25" cy="25"/>
            </a:xfrm>
            <a:custGeom>
              <a:avLst/>
              <a:gdLst/>
              <a:ahLst/>
              <a:cxnLst/>
              <a:rect l="l" t="t" r="r" b="b"/>
              <a:pathLst>
                <a:path w="1" h="1" extrusionOk="0">
                  <a:moveTo>
                    <a:pt x="0" y="1"/>
                  </a:moveTo>
                  <a:cubicBezTo>
                    <a:pt x="0" y="1"/>
                    <a:pt x="0" y="1"/>
                    <a:pt x="0" y="1"/>
                  </a:cubicBezTo>
                  <a:lnTo>
                    <a:pt x="0" y="1"/>
                  </a:lnTo>
                  <a:cubicBezTo>
                    <a:pt x="0" y="1"/>
                    <a:pt x="0" y="1"/>
                    <a:pt x="0" y="1"/>
                  </a:cubicBezTo>
                  <a:close/>
                </a:path>
              </a:pathLst>
            </a:custGeom>
            <a:solidFill>
              <a:srgbClr val="523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5"/>
            <p:cNvSpPr/>
            <p:nvPr/>
          </p:nvSpPr>
          <p:spPr>
            <a:xfrm>
              <a:off x="5962550" y="2929450"/>
              <a:ext cx="375750" cy="291500"/>
            </a:xfrm>
            <a:custGeom>
              <a:avLst/>
              <a:gdLst/>
              <a:ahLst/>
              <a:cxnLst/>
              <a:rect l="l" t="t" r="r" b="b"/>
              <a:pathLst>
                <a:path w="15030" h="11660" extrusionOk="0">
                  <a:moveTo>
                    <a:pt x="6166" y="742"/>
                  </a:moveTo>
                  <a:cubicBezTo>
                    <a:pt x="6177" y="1194"/>
                    <a:pt x="6199" y="1636"/>
                    <a:pt x="6232" y="2088"/>
                  </a:cubicBezTo>
                  <a:cubicBezTo>
                    <a:pt x="6243" y="2210"/>
                    <a:pt x="6254" y="2331"/>
                    <a:pt x="6265" y="2464"/>
                  </a:cubicBezTo>
                  <a:cubicBezTo>
                    <a:pt x="6265" y="2541"/>
                    <a:pt x="6287" y="2651"/>
                    <a:pt x="6265" y="2740"/>
                  </a:cubicBezTo>
                  <a:cubicBezTo>
                    <a:pt x="6265" y="2738"/>
                    <a:pt x="6265" y="2738"/>
                    <a:pt x="6265" y="2738"/>
                  </a:cubicBezTo>
                  <a:cubicBezTo>
                    <a:pt x="6263" y="2738"/>
                    <a:pt x="6253" y="2775"/>
                    <a:pt x="6243" y="2795"/>
                  </a:cubicBezTo>
                  <a:cubicBezTo>
                    <a:pt x="6221" y="2784"/>
                    <a:pt x="6199" y="2773"/>
                    <a:pt x="6177" y="2762"/>
                  </a:cubicBezTo>
                  <a:cubicBezTo>
                    <a:pt x="6144" y="2751"/>
                    <a:pt x="6111" y="2740"/>
                    <a:pt x="6067" y="2740"/>
                  </a:cubicBezTo>
                  <a:cubicBezTo>
                    <a:pt x="6034" y="2077"/>
                    <a:pt x="5923" y="1415"/>
                    <a:pt x="5813" y="753"/>
                  </a:cubicBezTo>
                  <a:cubicBezTo>
                    <a:pt x="5923" y="753"/>
                    <a:pt x="6045" y="742"/>
                    <a:pt x="6166" y="742"/>
                  </a:cubicBezTo>
                  <a:close/>
                  <a:moveTo>
                    <a:pt x="10060" y="1"/>
                  </a:moveTo>
                  <a:cubicBezTo>
                    <a:pt x="9270" y="1"/>
                    <a:pt x="8480" y="2"/>
                    <a:pt x="7689" y="2"/>
                  </a:cubicBezTo>
                  <a:cubicBezTo>
                    <a:pt x="6718" y="13"/>
                    <a:pt x="5747" y="13"/>
                    <a:pt x="4775" y="24"/>
                  </a:cubicBezTo>
                  <a:cubicBezTo>
                    <a:pt x="4290" y="24"/>
                    <a:pt x="3804" y="35"/>
                    <a:pt x="3318" y="46"/>
                  </a:cubicBezTo>
                  <a:cubicBezTo>
                    <a:pt x="3084" y="46"/>
                    <a:pt x="2845" y="39"/>
                    <a:pt x="2606" y="39"/>
                  </a:cubicBezTo>
                  <a:cubicBezTo>
                    <a:pt x="2326" y="39"/>
                    <a:pt x="2047" y="49"/>
                    <a:pt x="1773" y="91"/>
                  </a:cubicBezTo>
                  <a:cubicBezTo>
                    <a:pt x="1585" y="124"/>
                    <a:pt x="1475" y="333"/>
                    <a:pt x="1497" y="499"/>
                  </a:cubicBezTo>
                  <a:cubicBezTo>
                    <a:pt x="1530" y="698"/>
                    <a:pt x="1674" y="797"/>
                    <a:pt x="1861" y="819"/>
                  </a:cubicBezTo>
                  <a:cubicBezTo>
                    <a:pt x="1950" y="830"/>
                    <a:pt x="2027" y="830"/>
                    <a:pt x="2104" y="830"/>
                  </a:cubicBezTo>
                  <a:cubicBezTo>
                    <a:pt x="1972" y="1216"/>
                    <a:pt x="1784" y="1581"/>
                    <a:pt x="1552" y="1901"/>
                  </a:cubicBezTo>
                  <a:cubicBezTo>
                    <a:pt x="1221" y="2353"/>
                    <a:pt x="802" y="2673"/>
                    <a:pt x="327" y="2960"/>
                  </a:cubicBezTo>
                  <a:cubicBezTo>
                    <a:pt x="1" y="3165"/>
                    <a:pt x="202" y="3630"/>
                    <a:pt x="512" y="3630"/>
                  </a:cubicBezTo>
                  <a:cubicBezTo>
                    <a:pt x="569" y="3630"/>
                    <a:pt x="630" y="3614"/>
                    <a:pt x="691" y="3578"/>
                  </a:cubicBezTo>
                  <a:cubicBezTo>
                    <a:pt x="1221" y="3269"/>
                    <a:pt x="1707" y="2751"/>
                    <a:pt x="2049" y="2210"/>
                  </a:cubicBezTo>
                  <a:cubicBezTo>
                    <a:pt x="2314" y="1779"/>
                    <a:pt x="2491" y="1327"/>
                    <a:pt x="2590" y="841"/>
                  </a:cubicBezTo>
                  <a:cubicBezTo>
                    <a:pt x="2855" y="830"/>
                    <a:pt x="3120" y="808"/>
                    <a:pt x="3374" y="808"/>
                  </a:cubicBezTo>
                  <a:cubicBezTo>
                    <a:pt x="3859" y="797"/>
                    <a:pt x="4345" y="786"/>
                    <a:pt x="4831" y="775"/>
                  </a:cubicBezTo>
                  <a:cubicBezTo>
                    <a:pt x="5018" y="775"/>
                    <a:pt x="5217" y="764"/>
                    <a:pt x="5404" y="764"/>
                  </a:cubicBezTo>
                  <a:cubicBezTo>
                    <a:pt x="5493" y="1470"/>
                    <a:pt x="5592" y="2188"/>
                    <a:pt x="5758" y="2883"/>
                  </a:cubicBezTo>
                  <a:cubicBezTo>
                    <a:pt x="5769" y="2916"/>
                    <a:pt x="5802" y="2949"/>
                    <a:pt x="5824" y="2971"/>
                  </a:cubicBezTo>
                  <a:cubicBezTo>
                    <a:pt x="5824" y="3104"/>
                    <a:pt x="5901" y="3236"/>
                    <a:pt x="6034" y="3303"/>
                  </a:cubicBezTo>
                  <a:cubicBezTo>
                    <a:pt x="6094" y="3330"/>
                    <a:pt x="6158" y="3342"/>
                    <a:pt x="6222" y="3342"/>
                  </a:cubicBezTo>
                  <a:cubicBezTo>
                    <a:pt x="6312" y="3342"/>
                    <a:pt x="6403" y="3319"/>
                    <a:pt x="6486" y="3280"/>
                  </a:cubicBezTo>
                  <a:cubicBezTo>
                    <a:pt x="6762" y="3137"/>
                    <a:pt x="6795" y="2817"/>
                    <a:pt x="6762" y="2541"/>
                  </a:cubicBezTo>
                  <a:cubicBezTo>
                    <a:pt x="6696" y="1934"/>
                    <a:pt x="6597" y="1327"/>
                    <a:pt x="6497" y="731"/>
                  </a:cubicBezTo>
                  <a:cubicBezTo>
                    <a:pt x="6906" y="720"/>
                    <a:pt x="7325" y="709"/>
                    <a:pt x="7744" y="698"/>
                  </a:cubicBezTo>
                  <a:cubicBezTo>
                    <a:pt x="8042" y="687"/>
                    <a:pt x="8340" y="676"/>
                    <a:pt x="8638" y="676"/>
                  </a:cubicBezTo>
                  <a:cubicBezTo>
                    <a:pt x="8605" y="720"/>
                    <a:pt x="8594" y="775"/>
                    <a:pt x="8594" y="841"/>
                  </a:cubicBezTo>
                  <a:cubicBezTo>
                    <a:pt x="8627" y="1305"/>
                    <a:pt x="8815" y="1790"/>
                    <a:pt x="8936" y="2243"/>
                  </a:cubicBezTo>
                  <a:cubicBezTo>
                    <a:pt x="9047" y="2684"/>
                    <a:pt x="9168" y="3126"/>
                    <a:pt x="9279" y="3556"/>
                  </a:cubicBezTo>
                  <a:cubicBezTo>
                    <a:pt x="9521" y="4450"/>
                    <a:pt x="9786" y="5344"/>
                    <a:pt x="10062" y="6216"/>
                  </a:cubicBezTo>
                  <a:cubicBezTo>
                    <a:pt x="10636" y="7993"/>
                    <a:pt x="11122" y="9793"/>
                    <a:pt x="11630" y="11592"/>
                  </a:cubicBezTo>
                  <a:cubicBezTo>
                    <a:pt x="11643" y="11639"/>
                    <a:pt x="11679" y="11660"/>
                    <a:pt x="11717" y="11660"/>
                  </a:cubicBezTo>
                  <a:cubicBezTo>
                    <a:pt x="11776" y="11660"/>
                    <a:pt x="11837" y="11610"/>
                    <a:pt x="11817" y="11536"/>
                  </a:cubicBezTo>
                  <a:cubicBezTo>
                    <a:pt x="11376" y="9726"/>
                    <a:pt x="10923" y="7916"/>
                    <a:pt x="10548" y="6095"/>
                  </a:cubicBezTo>
                  <a:cubicBezTo>
                    <a:pt x="10360" y="5190"/>
                    <a:pt x="10151" y="4285"/>
                    <a:pt x="9919" y="3391"/>
                  </a:cubicBezTo>
                  <a:cubicBezTo>
                    <a:pt x="9808" y="2949"/>
                    <a:pt x="9698" y="2508"/>
                    <a:pt x="9577" y="2077"/>
                  </a:cubicBezTo>
                  <a:cubicBezTo>
                    <a:pt x="9466" y="1625"/>
                    <a:pt x="9389" y="1106"/>
                    <a:pt x="9190" y="687"/>
                  </a:cubicBezTo>
                  <a:cubicBezTo>
                    <a:pt x="9179" y="676"/>
                    <a:pt x="9179" y="665"/>
                    <a:pt x="9168" y="654"/>
                  </a:cubicBezTo>
                  <a:cubicBezTo>
                    <a:pt x="9974" y="631"/>
                    <a:pt x="10780" y="609"/>
                    <a:pt x="11585" y="576"/>
                  </a:cubicBezTo>
                  <a:lnTo>
                    <a:pt x="11585" y="576"/>
                  </a:lnTo>
                  <a:cubicBezTo>
                    <a:pt x="11574" y="665"/>
                    <a:pt x="11585" y="753"/>
                    <a:pt x="11619" y="830"/>
                  </a:cubicBezTo>
                  <a:cubicBezTo>
                    <a:pt x="11917" y="1459"/>
                    <a:pt x="12347" y="2033"/>
                    <a:pt x="12866" y="2486"/>
                  </a:cubicBezTo>
                  <a:cubicBezTo>
                    <a:pt x="13396" y="2960"/>
                    <a:pt x="14025" y="3280"/>
                    <a:pt x="14687" y="3501"/>
                  </a:cubicBezTo>
                  <a:cubicBezTo>
                    <a:pt x="14709" y="3508"/>
                    <a:pt x="14731" y="3512"/>
                    <a:pt x="14752" y="3512"/>
                  </a:cubicBezTo>
                  <a:cubicBezTo>
                    <a:pt x="14861" y="3512"/>
                    <a:pt x="14957" y="3426"/>
                    <a:pt x="14985" y="3325"/>
                  </a:cubicBezTo>
                  <a:cubicBezTo>
                    <a:pt x="15029" y="3192"/>
                    <a:pt x="14941" y="3071"/>
                    <a:pt x="14808" y="3027"/>
                  </a:cubicBezTo>
                  <a:cubicBezTo>
                    <a:pt x="13683" y="2596"/>
                    <a:pt x="12744" y="1636"/>
                    <a:pt x="12248" y="543"/>
                  </a:cubicBezTo>
                  <a:cubicBezTo>
                    <a:pt x="12700" y="532"/>
                    <a:pt x="13164" y="510"/>
                    <a:pt x="13616" y="488"/>
                  </a:cubicBezTo>
                  <a:cubicBezTo>
                    <a:pt x="13914" y="466"/>
                    <a:pt x="13914" y="24"/>
                    <a:pt x="13616" y="24"/>
                  </a:cubicBezTo>
                  <a:cubicBezTo>
                    <a:pt x="12431" y="4"/>
                    <a:pt x="11246" y="1"/>
                    <a:pt x="10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5"/>
            <p:cNvSpPr/>
            <p:nvPr/>
          </p:nvSpPr>
          <p:spPr>
            <a:xfrm>
              <a:off x="6045600" y="2964975"/>
              <a:ext cx="27250" cy="238225"/>
            </a:xfrm>
            <a:custGeom>
              <a:avLst/>
              <a:gdLst/>
              <a:ahLst/>
              <a:cxnLst/>
              <a:rect l="l" t="t" r="r" b="b"/>
              <a:pathLst>
                <a:path w="1090" h="9529" extrusionOk="0">
                  <a:moveTo>
                    <a:pt x="749" y="1"/>
                  </a:moveTo>
                  <a:cubicBezTo>
                    <a:pt x="653" y="1"/>
                    <a:pt x="557" y="48"/>
                    <a:pt x="515" y="138"/>
                  </a:cubicBezTo>
                  <a:cubicBezTo>
                    <a:pt x="350" y="491"/>
                    <a:pt x="350" y="921"/>
                    <a:pt x="327" y="1297"/>
                  </a:cubicBezTo>
                  <a:cubicBezTo>
                    <a:pt x="305" y="1683"/>
                    <a:pt x="283" y="2069"/>
                    <a:pt x="250" y="2455"/>
                  </a:cubicBezTo>
                  <a:cubicBezTo>
                    <a:pt x="206" y="3217"/>
                    <a:pt x="151" y="3990"/>
                    <a:pt x="129" y="4751"/>
                  </a:cubicBezTo>
                  <a:cubicBezTo>
                    <a:pt x="96" y="6341"/>
                    <a:pt x="107" y="7930"/>
                    <a:pt x="7" y="9497"/>
                  </a:cubicBezTo>
                  <a:cubicBezTo>
                    <a:pt x="1" y="9517"/>
                    <a:pt x="17" y="9528"/>
                    <a:pt x="31" y="9528"/>
                  </a:cubicBezTo>
                  <a:cubicBezTo>
                    <a:pt x="42" y="9528"/>
                    <a:pt x="52" y="9522"/>
                    <a:pt x="52" y="9508"/>
                  </a:cubicBezTo>
                  <a:cubicBezTo>
                    <a:pt x="118" y="8714"/>
                    <a:pt x="250" y="7919"/>
                    <a:pt x="339" y="7124"/>
                  </a:cubicBezTo>
                  <a:cubicBezTo>
                    <a:pt x="438" y="6352"/>
                    <a:pt x="537" y="5590"/>
                    <a:pt x="659" y="4829"/>
                  </a:cubicBezTo>
                  <a:cubicBezTo>
                    <a:pt x="769" y="4056"/>
                    <a:pt x="824" y="3261"/>
                    <a:pt x="890" y="2478"/>
                  </a:cubicBezTo>
                  <a:lnTo>
                    <a:pt x="990" y="1319"/>
                  </a:lnTo>
                  <a:cubicBezTo>
                    <a:pt x="1034" y="943"/>
                    <a:pt x="1089" y="535"/>
                    <a:pt x="990" y="171"/>
                  </a:cubicBezTo>
                  <a:cubicBezTo>
                    <a:pt x="955" y="56"/>
                    <a:pt x="852" y="1"/>
                    <a:pt x="749" y="1"/>
                  </a:cubicBezTo>
                  <a:close/>
                </a:path>
              </a:pathLst>
            </a:custGeom>
            <a:solidFill>
              <a:srgbClr val="523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5"/>
            <p:cNvSpPr/>
            <p:nvPr/>
          </p:nvSpPr>
          <p:spPr>
            <a:xfrm>
              <a:off x="6294225" y="3352025"/>
              <a:ext cx="265650" cy="526200"/>
            </a:xfrm>
            <a:custGeom>
              <a:avLst/>
              <a:gdLst/>
              <a:ahLst/>
              <a:cxnLst/>
              <a:rect l="l" t="t" r="r" b="b"/>
              <a:pathLst>
                <a:path w="10626" h="21048" extrusionOk="0">
                  <a:moveTo>
                    <a:pt x="35" y="1"/>
                  </a:moveTo>
                  <a:cubicBezTo>
                    <a:pt x="18" y="1"/>
                    <a:pt x="1" y="15"/>
                    <a:pt x="7" y="42"/>
                  </a:cubicBezTo>
                  <a:cubicBezTo>
                    <a:pt x="471" y="1543"/>
                    <a:pt x="868" y="3066"/>
                    <a:pt x="1321" y="4567"/>
                  </a:cubicBezTo>
                  <a:cubicBezTo>
                    <a:pt x="2126" y="7227"/>
                    <a:pt x="3020" y="9865"/>
                    <a:pt x="3892" y="12503"/>
                  </a:cubicBezTo>
                  <a:cubicBezTo>
                    <a:pt x="4731" y="15031"/>
                    <a:pt x="5559" y="17580"/>
                    <a:pt x="6464" y="20086"/>
                  </a:cubicBezTo>
                  <a:cubicBezTo>
                    <a:pt x="6155" y="20119"/>
                    <a:pt x="5857" y="20152"/>
                    <a:pt x="5548" y="20185"/>
                  </a:cubicBezTo>
                  <a:cubicBezTo>
                    <a:pt x="5040" y="20240"/>
                    <a:pt x="4477" y="20252"/>
                    <a:pt x="4014" y="20483"/>
                  </a:cubicBezTo>
                  <a:cubicBezTo>
                    <a:pt x="3804" y="20594"/>
                    <a:pt x="3859" y="20925"/>
                    <a:pt x="4080" y="20980"/>
                  </a:cubicBezTo>
                  <a:cubicBezTo>
                    <a:pt x="4259" y="21030"/>
                    <a:pt x="4445" y="21048"/>
                    <a:pt x="4633" y="21048"/>
                  </a:cubicBezTo>
                  <a:cubicBezTo>
                    <a:pt x="4990" y="21048"/>
                    <a:pt x="5356" y="20983"/>
                    <a:pt x="5703" y="20947"/>
                  </a:cubicBezTo>
                  <a:cubicBezTo>
                    <a:pt x="6232" y="20881"/>
                    <a:pt x="6762" y="20837"/>
                    <a:pt x="7292" y="20770"/>
                  </a:cubicBezTo>
                  <a:cubicBezTo>
                    <a:pt x="7833" y="20704"/>
                    <a:pt x="8374" y="20616"/>
                    <a:pt x="8914" y="20516"/>
                  </a:cubicBezTo>
                  <a:cubicBezTo>
                    <a:pt x="9433" y="20417"/>
                    <a:pt x="9952" y="20274"/>
                    <a:pt x="10471" y="20185"/>
                  </a:cubicBezTo>
                  <a:cubicBezTo>
                    <a:pt x="10625" y="20152"/>
                    <a:pt x="10581" y="19909"/>
                    <a:pt x="10427" y="19909"/>
                  </a:cubicBezTo>
                  <a:cubicBezTo>
                    <a:pt x="10277" y="19915"/>
                    <a:pt x="10127" y="19917"/>
                    <a:pt x="9976" y="19917"/>
                  </a:cubicBezTo>
                  <a:cubicBezTo>
                    <a:pt x="9732" y="19917"/>
                    <a:pt x="9487" y="19912"/>
                    <a:pt x="9244" y="19912"/>
                  </a:cubicBezTo>
                  <a:cubicBezTo>
                    <a:pt x="9093" y="19912"/>
                    <a:pt x="8943" y="19914"/>
                    <a:pt x="8793" y="19920"/>
                  </a:cubicBezTo>
                  <a:cubicBezTo>
                    <a:pt x="8252" y="19942"/>
                    <a:pt x="7722" y="19965"/>
                    <a:pt x="7193" y="20009"/>
                  </a:cubicBezTo>
                  <a:cubicBezTo>
                    <a:pt x="7148" y="20009"/>
                    <a:pt x="7093" y="20020"/>
                    <a:pt x="7049" y="20031"/>
                  </a:cubicBezTo>
                  <a:cubicBezTo>
                    <a:pt x="6597" y="18618"/>
                    <a:pt x="6111" y="17216"/>
                    <a:pt x="5647" y="15803"/>
                  </a:cubicBezTo>
                  <a:cubicBezTo>
                    <a:pt x="4786" y="13165"/>
                    <a:pt x="3881" y="10539"/>
                    <a:pt x="2976" y="7912"/>
                  </a:cubicBezTo>
                  <a:cubicBezTo>
                    <a:pt x="2513" y="6587"/>
                    <a:pt x="2060" y="5263"/>
                    <a:pt x="1563" y="3949"/>
                  </a:cubicBezTo>
                  <a:cubicBezTo>
                    <a:pt x="1067" y="2647"/>
                    <a:pt x="548" y="1344"/>
                    <a:pt x="62" y="20"/>
                  </a:cubicBezTo>
                  <a:cubicBezTo>
                    <a:pt x="58" y="7"/>
                    <a:pt x="47"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5"/>
            <p:cNvSpPr/>
            <p:nvPr/>
          </p:nvSpPr>
          <p:spPr>
            <a:xfrm>
              <a:off x="5995550" y="3290550"/>
              <a:ext cx="139575" cy="612750"/>
            </a:xfrm>
            <a:custGeom>
              <a:avLst/>
              <a:gdLst/>
              <a:ahLst/>
              <a:cxnLst/>
              <a:rect l="l" t="t" r="r" b="b"/>
              <a:pathLst>
                <a:path w="5583" h="24510" extrusionOk="0">
                  <a:moveTo>
                    <a:pt x="1353" y="1"/>
                  </a:moveTo>
                  <a:cubicBezTo>
                    <a:pt x="1311" y="1"/>
                    <a:pt x="1270" y="28"/>
                    <a:pt x="1270" y="84"/>
                  </a:cubicBezTo>
                  <a:cubicBezTo>
                    <a:pt x="1270" y="956"/>
                    <a:pt x="1215" y="1839"/>
                    <a:pt x="1204" y="2711"/>
                  </a:cubicBezTo>
                  <a:cubicBezTo>
                    <a:pt x="1182" y="3583"/>
                    <a:pt x="1171" y="4454"/>
                    <a:pt x="1160" y="5337"/>
                  </a:cubicBezTo>
                  <a:cubicBezTo>
                    <a:pt x="1126" y="8417"/>
                    <a:pt x="1171" y="11496"/>
                    <a:pt x="1204" y="14576"/>
                  </a:cubicBezTo>
                  <a:cubicBezTo>
                    <a:pt x="1237" y="17600"/>
                    <a:pt x="1270" y="20613"/>
                    <a:pt x="1303" y="23638"/>
                  </a:cubicBezTo>
                  <a:cubicBezTo>
                    <a:pt x="1204" y="23627"/>
                    <a:pt x="1093" y="23605"/>
                    <a:pt x="983" y="23594"/>
                  </a:cubicBezTo>
                  <a:cubicBezTo>
                    <a:pt x="836" y="23563"/>
                    <a:pt x="684" y="23526"/>
                    <a:pt x="533" y="23526"/>
                  </a:cubicBezTo>
                  <a:cubicBezTo>
                    <a:pt x="469" y="23526"/>
                    <a:pt x="405" y="23533"/>
                    <a:pt x="343" y="23549"/>
                  </a:cubicBezTo>
                  <a:cubicBezTo>
                    <a:pt x="133" y="23605"/>
                    <a:pt x="1" y="23936"/>
                    <a:pt x="199" y="24090"/>
                  </a:cubicBezTo>
                  <a:cubicBezTo>
                    <a:pt x="530" y="24355"/>
                    <a:pt x="1071" y="24377"/>
                    <a:pt x="1491" y="24421"/>
                  </a:cubicBezTo>
                  <a:cubicBezTo>
                    <a:pt x="1921" y="24488"/>
                    <a:pt x="2363" y="24510"/>
                    <a:pt x="2804" y="24510"/>
                  </a:cubicBezTo>
                  <a:cubicBezTo>
                    <a:pt x="3687" y="24510"/>
                    <a:pt x="4548" y="24366"/>
                    <a:pt x="5420" y="24212"/>
                  </a:cubicBezTo>
                  <a:cubicBezTo>
                    <a:pt x="5582" y="24179"/>
                    <a:pt x="5543" y="23924"/>
                    <a:pt x="5386" y="23924"/>
                  </a:cubicBezTo>
                  <a:cubicBezTo>
                    <a:pt x="5383" y="23924"/>
                    <a:pt x="5379" y="23924"/>
                    <a:pt x="5376" y="23925"/>
                  </a:cubicBezTo>
                  <a:cubicBezTo>
                    <a:pt x="5160" y="23939"/>
                    <a:pt x="4943" y="23945"/>
                    <a:pt x="4726" y="23945"/>
                  </a:cubicBezTo>
                  <a:cubicBezTo>
                    <a:pt x="4100" y="23945"/>
                    <a:pt x="3471" y="23894"/>
                    <a:pt x="2848" y="23836"/>
                  </a:cubicBezTo>
                  <a:cubicBezTo>
                    <a:pt x="2550" y="23803"/>
                    <a:pt x="2252" y="23770"/>
                    <a:pt x="1965" y="23737"/>
                  </a:cubicBezTo>
                  <a:cubicBezTo>
                    <a:pt x="1943" y="22004"/>
                    <a:pt x="1932" y="20282"/>
                    <a:pt x="1899" y="18560"/>
                  </a:cubicBezTo>
                  <a:cubicBezTo>
                    <a:pt x="1855" y="15481"/>
                    <a:pt x="1811" y="12401"/>
                    <a:pt x="1756" y="9322"/>
                  </a:cubicBezTo>
                  <a:cubicBezTo>
                    <a:pt x="1733" y="7799"/>
                    <a:pt x="1700" y="6276"/>
                    <a:pt x="1645" y="4753"/>
                  </a:cubicBezTo>
                  <a:cubicBezTo>
                    <a:pt x="1590" y="3196"/>
                    <a:pt x="1469" y="1640"/>
                    <a:pt x="1435" y="84"/>
                  </a:cubicBezTo>
                  <a:cubicBezTo>
                    <a:pt x="1435" y="28"/>
                    <a:pt x="1394"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5"/>
            <p:cNvSpPr/>
            <p:nvPr/>
          </p:nvSpPr>
          <p:spPr>
            <a:xfrm>
              <a:off x="5930700" y="2427850"/>
              <a:ext cx="462775" cy="472425"/>
            </a:xfrm>
            <a:custGeom>
              <a:avLst/>
              <a:gdLst/>
              <a:ahLst/>
              <a:cxnLst/>
              <a:rect l="l" t="t" r="r" b="b"/>
              <a:pathLst>
                <a:path w="18511" h="18897" extrusionOk="0">
                  <a:moveTo>
                    <a:pt x="13375" y="1"/>
                  </a:moveTo>
                  <a:cubicBezTo>
                    <a:pt x="11041" y="1"/>
                    <a:pt x="8124" y="1203"/>
                    <a:pt x="8124" y="1203"/>
                  </a:cubicBezTo>
                  <a:cubicBezTo>
                    <a:pt x="8124" y="1203"/>
                    <a:pt x="3224" y="2506"/>
                    <a:pt x="1612" y="3565"/>
                  </a:cubicBezTo>
                  <a:cubicBezTo>
                    <a:pt x="1" y="4625"/>
                    <a:pt x="2263" y="14857"/>
                    <a:pt x="2274" y="18510"/>
                  </a:cubicBezTo>
                  <a:lnTo>
                    <a:pt x="15619" y="18896"/>
                  </a:lnTo>
                  <a:cubicBezTo>
                    <a:pt x="16546" y="10706"/>
                    <a:pt x="18511" y="1027"/>
                    <a:pt x="14471" y="110"/>
                  </a:cubicBezTo>
                  <a:cubicBezTo>
                    <a:pt x="14132" y="34"/>
                    <a:pt x="13762" y="1"/>
                    <a:pt x="13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5"/>
            <p:cNvSpPr/>
            <p:nvPr/>
          </p:nvSpPr>
          <p:spPr>
            <a:xfrm>
              <a:off x="6083575" y="2510075"/>
              <a:ext cx="88050" cy="398750"/>
            </a:xfrm>
            <a:custGeom>
              <a:avLst/>
              <a:gdLst/>
              <a:ahLst/>
              <a:cxnLst/>
              <a:rect l="l" t="t" r="r" b="b"/>
              <a:pathLst>
                <a:path w="3522" h="15950" extrusionOk="0">
                  <a:moveTo>
                    <a:pt x="3522" y="0"/>
                  </a:moveTo>
                  <a:lnTo>
                    <a:pt x="652" y="221"/>
                  </a:lnTo>
                  <a:cubicBezTo>
                    <a:pt x="652" y="221"/>
                    <a:pt x="343" y="3587"/>
                    <a:pt x="144" y="6645"/>
                  </a:cubicBezTo>
                  <a:cubicBezTo>
                    <a:pt x="1" y="9018"/>
                    <a:pt x="12" y="15806"/>
                    <a:pt x="12" y="15806"/>
                  </a:cubicBezTo>
                  <a:lnTo>
                    <a:pt x="2208" y="15949"/>
                  </a:lnTo>
                  <a:cubicBezTo>
                    <a:pt x="2208" y="15949"/>
                    <a:pt x="2694" y="2925"/>
                    <a:pt x="3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5"/>
            <p:cNvSpPr/>
            <p:nvPr/>
          </p:nvSpPr>
          <p:spPr>
            <a:xfrm>
              <a:off x="5917725" y="2720600"/>
              <a:ext cx="169750" cy="493250"/>
            </a:xfrm>
            <a:custGeom>
              <a:avLst/>
              <a:gdLst/>
              <a:ahLst/>
              <a:cxnLst/>
              <a:rect l="l" t="t" r="r" b="b"/>
              <a:pathLst>
                <a:path w="6790" h="19730" extrusionOk="0">
                  <a:moveTo>
                    <a:pt x="3378" y="1"/>
                  </a:moveTo>
                  <a:cubicBezTo>
                    <a:pt x="3378" y="1"/>
                    <a:pt x="2275" y="4846"/>
                    <a:pt x="1204" y="10774"/>
                  </a:cubicBezTo>
                  <a:cubicBezTo>
                    <a:pt x="1160" y="10994"/>
                    <a:pt x="1127" y="11226"/>
                    <a:pt x="1083" y="11458"/>
                  </a:cubicBezTo>
                  <a:cubicBezTo>
                    <a:pt x="696" y="13654"/>
                    <a:pt x="310" y="15972"/>
                    <a:pt x="1" y="18235"/>
                  </a:cubicBezTo>
                  <a:cubicBezTo>
                    <a:pt x="2128" y="19250"/>
                    <a:pt x="3482" y="19729"/>
                    <a:pt x="4353" y="19729"/>
                  </a:cubicBezTo>
                  <a:cubicBezTo>
                    <a:pt x="5357" y="19729"/>
                    <a:pt x="5718" y="19092"/>
                    <a:pt x="5884" y="17904"/>
                  </a:cubicBezTo>
                  <a:cubicBezTo>
                    <a:pt x="6204" y="15685"/>
                    <a:pt x="6789" y="4725"/>
                    <a:pt x="6789" y="4725"/>
                  </a:cubicBezTo>
                  <a:lnTo>
                    <a:pt x="33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5"/>
            <p:cNvSpPr/>
            <p:nvPr/>
          </p:nvSpPr>
          <p:spPr>
            <a:xfrm>
              <a:off x="6121100" y="2635625"/>
              <a:ext cx="330600" cy="587475"/>
            </a:xfrm>
            <a:custGeom>
              <a:avLst/>
              <a:gdLst/>
              <a:ahLst/>
              <a:cxnLst/>
              <a:rect l="l" t="t" r="r" b="b"/>
              <a:pathLst>
                <a:path w="13224" h="23499" extrusionOk="0">
                  <a:moveTo>
                    <a:pt x="7252" y="0"/>
                  </a:moveTo>
                  <a:lnTo>
                    <a:pt x="1" y="6711"/>
                  </a:lnTo>
                  <a:cubicBezTo>
                    <a:pt x="1" y="6711"/>
                    <a:pt x="2109" y="20309"/>
                    <a:pt x="3511" y="22704"/>
                  </a:cubicBezTo>
                  <a:cubicBezTo>
                    <a:pt x="3846" y="23280"/>
                    <a:pt x="4576" y="23498"/>
                    <a:pt x="5492" y="23498"/>
                  </a:cubicBezTo>
                  <a:cubicBezTo>
                    <a:pt x="8411" y="23498"/>
                    <a:pt x="13224" y="21281"/>
                    <a:pt x="13224" y="21281"/>
                  </a:cubicBezTo>
                  <a:cubicBezTo>
                    <a:pt x="11778" y="14603"/>
                    <a:pt x="7252" y="0"/>
                    <a:pt x="72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5"/>
            <p:cNvSpPr/>
            <p:nvPr/>
          </p:nvSpPr>
          <p:spPr>
            <a:xfrm>
              <a:off x="6209600" y="2777375"/>
              <a:ext cx="226550" cy="415950"/>
            </a:xfrm>
            <a:custGeom>
              <a:avLst/>
              <a:gdLst/>
              <a:ahLst/>
              <a:cxnLst/>
              <a:rect l="l" t="t" r="r" b="b"/>
              <a:pathLst>
                <a:path w="9062" h="16638" extrusionOk="0">
                  <a:moveTo>
                    <a:pt x="4235" y="1"/>
                  </a:moveTo>
                  <a:cubicBezTo>
                    <a:pt x="4204" y="1"/>
                    <a:pt x="4169" y="29"/>
                    <a:pt x="4176" y="70"/>
                  </a:cubicBezTo>
                  <a:cubicBezTo>
                    <a:pt x="4485" y="1361"/>
                    <a:pt x="4739" y="2653"/>
                    <a:pt x="5059" y="3944"/>
                  </a:cubicBezTo>
                  <a:cubicBezTo>
                    <a:pt x="5368" y="5235"/>
                    <a:pt x="5677" y="6527"/>
                    <a:pt x="5964" y="7818"/>
                  </a:cubicBezTo>
                  <a:cubicBezTo>
                    <a:pt x="6262" y="9110"/>
                    <a:pt x="6593" y="10390"/>
                    <a:pt x="6924" y="11670"/>
                  </a:cubicBezTo>
                  <a:cubicBezTo>
                    <a:pt x="7167" y="12631"/>
                    <a:pt x="7388" y="13602"/>
                    <a:pt x="7675" y="14562"/>
                  </a:cubicBezTo>
                  <a:cubicBezTo>
                    <a:pt x="6593" y="14970"/>
                    <a:pt x="5500" y="15346"/>
                    <a:pt x="4363" y="15600"/>
                  </a:cubicBezTo>
                  <a:cubicBezTo>
                    <a:pt x="3509" y="15783"/>
                    <a:pt x="2609" y="15985"/>
                    <a:pt x="1725" y="15985"/>
                  </a:cubicBezTo>
                  <a:cubicBezTo>
                    <a:pt x="1227" y="15985"/>
                    <a:pt x="735" y="15921"/>
                    <a:pt x="258" y="15754"/>
                  </a:cubicBezTo>
                  <a:cubicBezTo>
                    <a:pt x="243" y="15749"/>
                    <a:pt x="229" y="15747"/>
                    <a:pt x="215" y="15747"/>
                  </a:cubicBezTo>
                  <a:cubicBezTo>
                    <a:pt x="99" y="15747"/>
                    <a:pt x="1" y="15900"/>
                    <a:pt x="70" y="16008"/>
                  </a:cubicBezTo>
                  <a:cubicBezTo>
                    <a:pt x="396" y="16512"/>
                    <a:pt x="976" y="16637"/>
                    <a:pt x="1540" y="16637"/>
                  </a:cubicBezTo>
                  <a:cubicBezTo>
                    <a:pt x="1643" y="16637"/>
                    <a:pt x="1746" y="16633"/>
                    <a:pt x="1847" y="16626"/>
                  </a:cubicBezTo>
                  <a:cubicBezTo>
                    <a:pt x="2653" y="16582"/>
                    <a:pt x="3458" y="16427"/>
                    <a:pt x="4242" y="16240"/>
                  </a:cubicBezTo>
                  <a:cubicBezTo>
                    <a:pt x="5456" y="15964"/>
                    <a:pt x="6681" y="15567"/>
                    <a:pt x="7829" y="15026"/>
                  </a:cubicBezTo>
                  <a:cubicBezTo>
                    <a:pt x="7873" y="15180"/>
                    <a:pt x="7929" y="15346"/>
                    <a:pt x="7995" y="15500"/>
                  </a:cubicBezTo>
                  <a:cubicBezTo>
                    <a:pt x="8030" y="15602"/>
                    <a:pt x="8109" y="15647"/>
                    <a:pt x="8188" y="15647"/>
                  </a:cubicBezTo>
                  <a:cubicBezTo>
                    <a:pt x="8305" y="15647"/>
                    <a:pt x="8423" y="15548"/>
                    <a:pt x="8403" y="15390"/>
                  </a:cubicBezTo>
                  <a:cubicBezTo>
                    <a:pt x="8370" y="15191"/>
                    <a:pt x="8337" y="14993"/>
                    <a:pt x="8293" y="14794"/>
                  </a:cubicBezTo>
                  <a:cubicBezTo>
                    <a:pt x="8492" y="14684"/>
                    <a:pt x="8690" y="14573"/>
                    <a:pt x="8878" y="14463"/>
                  </a:cubicBezTo>
                  <a:cubicBezTo>
                    <a:pt x="9062" y="14347"/>
                    <a:pt x="8949" y="14129"/>
                    <a:pt x="8777" y="14129"/>
                  </a:cubicBezTo>
                  <a:cubicBezTo>
                    <a:pt x="8753" y="14129"/>
                    <a:pt x="8727" y="14133"/>
                    <a:pt x="8701" y="14143"/>
                  </a:cubicBezTo>
                  <a:cubicBezTo>
                    <a:pt x="8536" y="14220"/>
                    <a:pt x="8370" y="14286"/>
                    <a:pt x="8205" y="14352"/>
                  </a:cubicBezTo>
                  <a:cubicBezTo>
                    <a:pt x="7995" y="13403"/>
                    <a:pt x="7719" y="12465"/>
                    <a:pt x="7487" y="11527"/>
                  </a:cubicBezTo>
                  <a:cubicBezTo>
                    <a:pt x="7156" y="10235"/>
                    <a:pt x="6814" y="8955"/>
                    <a:pt x="6450" y="7686"/>
                  </a:cubicBezTo>
                  <a:cubicBezTo>
                    <a:pt x="6085" y="6416"/>
                    <a:pt x="5732" y="5136"/>
                    <a:pt x="5379" y="3856"/>
                  </a:cubicBezTo>
                  <a:cubicBezTo>
                    <a:pt x="5037" y="2575"/>
                    <a:pt x="4639" y="1317"/>
                    <a:pt x="4275" y="37"/>
                  </a:cubicBezTo>
                  <a:cubicBezTo>
                    <a:pt x="4271" y="11"/>
                    <a:pt x="4254" y="1"/>
                    <a:pt x="4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5"/>
            <p:cNvSpPr/>
            <p:nvPr/>
          </p:nvSpPr>
          <p:spPr>
            <a:xfrm>
              <a:off x="5930450" y="3130625"/>
              <a:ext cx="119200" cy="37650"/>
            </a:xfrm>
            <a:custGeom>
              <a:avLst/>
              <a:gdLst/>
              <a:ahLst/>
              <a:cxnLst/>
              <a:rect l="l" t="t" r="r" b="b"/>
              <a:pathLst>
                <a:path w="4768" h="1506" extrusionOk="0">
                  <a:moveTo>
                    <a:pt x="423" y="0"/>
                  </a:moveTo>
                  <a:cubicBezTo>
                    <a:pt x="169" y="0"/>
                    <a:pt x="0" y="343"/>
                    <a:pt x="209" y="542"/>
                  </a:cubicBezTo>
                  <a:cubicBezTo>
                    <a:pt x="463" y="796"/>
                    <a:pt x="894" y="940"/>
                    <a:pt x="1236" y="1072"/>
                  </a:cubicBezTo>
                  <a:cubicBezTo>
                    <a:pt x="1589" y="1205"/>
                    <a:pt x="1953" y="1315"/>
                    <a:pt x="2318" y="1392"/>
                  </a:cubicBezTo>
                  <a:cubicBezTo>
                    <a:pt x="2727" y="1466"/>
                    <a:pt x="3140" y="1505"/>
                    <a:pt x="3553" y="1505"/>
                  </a:cubicBezTo>
                  <a:cubicBezTo>
                    <a:pt x="3885" y="1505"/>
                    <a:pt x="4217" y="1480"/>
                    <a:pt x="4547" y="1425"/>
                  </a:cubicBezTo>
                  <a:cubicBezTo>
                    <a:pt x="4768" y="1381"/>
                    <a:pt x="4713" y="1050"/>
                    <a:pt x="4503" y="1050"/>
                  </a:cubicBezTo>
                  <a:cubicBezTo>
                    <a:pt x="3808" y="1050"/>
                    <a:pt x="3112" y="973"/>
                    <a:pt x="2439" y="785"/>
                  </a:cubicBezTo>
                  <a:cubicBezTo>
                    <a:pt x="2108" y="697"/>
                    <a:pt x="1788" y="598"/>
                    <a:pt x="1479" y="476"/>
                  </a:cubicBezTo>
                  <a:cubicBezTo>
                    <a:pt x="1324" y="410"/>
                    <a:pt x="1181" y="344"/>
                    <a:pt x="1026" y="267"/>
                  </a:cubicBezTo>
                  <a:cubicBezTo>
                    <a:pt x="861" y="178"/>
                    <a:pt x="695" y="68"/>
                    <a:pt x="507" y="13"/>
                  </a:cubicBezTo>
                  <a:cubicBezTo>
                    <a:pt x="478" y="4"/>
                    <a:pt x="450" y="0"/>
                    <a:pt x="4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5"/>
            <p:cNvSpPr/>
            <p:nvPr/>
          </p:nvSpPr>
          <p:spPr>
            <a:xfrm>
              <a:off x="6219200" y="2980175"/>
              <a:ext cx="116600" cy="37400"/>
            </a:xfrm>
            <a:custGeom>
              <a:avLst/>
              <a:gdLst/>
              <a:ahLst/>
              <a:cxnLst/>
              <a:rect l="l" t="t" r="r" b="b"/>
              <a:pathLst>
                <a:path w="4664" h="1496" extrusionOk="0">
                  <a:moveTo>
                    <a:pt x="4228" y="0"/>
                  </a:moveTo>
                  <a:cubicBezTo>
                    <a:pt x="3941" y="0"/>
                    <a:pt x="3625" y="174"/>
                    <a:pt x="3372" y="258"/>
                  </a:cubicBezTo>
                  <a:cubicBezTo>
                    <a:pt x="3030" y="379"/>
                    <a:pt x="2688" y="490"/>
                    <a:pt x="2346" y="589"/>
                  </a:cubicBezTo>
                  <a:cubicBezTo>
                    <a:pt x="2004" y="700"/>
                    <a:pt x="1651" y="788"/>
                    <a:pt x="1308" y="887"/>
                  </a:cubicBezTo>
                  <a:cubicBezTo>
                    <a:pt x="933" y="987"/>
                    <a:pt x="569" y="1097"/>
                    <a:pt x="183" y="1152"/>
                  </a:cubicBezTo>
                  <a:cubicBezTo>
                    <a:pt x="1" y="1184"/>
                    <a:pt x="37" y="1495"/>
                    <a:pt x="209" y="1495"/>
                  </a:cubicBezTo>
                  <a:cubicBezTo>
                    <a:pt x="215" y="1495"/>
                    <a:pt x="221" y="1495"/>
                    <a:pt x="227" y="1494"/>
                  </a:cubicBezTo>
                  <a:cubicBezTo>
                    <a:pt x="613" y="1472"/>
                    <a:pt x="999" y="1472"/>
                    <a:pt x="1375" y="1439"/>
                  </a:cubicBezTo>
                  <a:cubicBezTo>
                    <a:pt x="1761" y="1395"/>
                    <a:pt x="2136" y="1329"/>
                    <a:pt x="2523" y="1251"/>
                  </a:cubicBezTo>
                  <a:cubicBezTo>
                    <a:pt x="2898" y="1174"/>
                    <a:pt x="3273" y="1075"/>
                    <a:pt x="3637" y="964"/>
                  </a:cubicBezTo>
                  <a:cubicBezTo>
                    <a:pt x="3991" y="843"/>
                    <a:pt x="4476" y="755"/>
                    <a:pt x="4620" y="379"/>
                  </a:cubicBezTo>
                  <a:cubicBezTo>
                    <a:pt x="4664" y="269"/>
                    <a:pt x="4587" y="115"/>
                    <a:pt x="4487" y="59"/>
                  </a:cubicBezTo>
                  <a:cubicBezTo>
                    <a:pt x="4406" y="17"/>
                    <a:pt x="4318" y="0"/>
                    <a:pt x="4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5"/>
            <p:cNvSpPr/>
            <p:nvPr/>
          </p:nvSpPr>
          <p:spPr>
            <a:xfrm>
              <a:off x="6076125" y="2371000"/>
              <a:ext cx="155375" cy="99075"/>
            </a:xfrm>
            <a:custGeom>
              <a:avLst/>
              <a:gdLst/>
              <a:ahLst/>
              <a:cxnLst/>
              <a:rect l="l" t="t" r="r" b="b"/>
              <a:pathLst>
                <a:path w="6215" h="3963" extrusionOk="0">
                  <a:moveTo>
                    <a:pt x="2462" y="0"/>
                  </a:moveTo>
                  <a:lnTo>
                    <a:pt x="1" y="2120"/>
                  </a:lnTo>
                  <a:lnTo>
                    <a:pt x="608" y="3963"/>
                  </a:lnTo>
                  <a:lnTo>
                    <a:pt x="6215" y="2384"/>
                  </a:lnTo>
                  <a:lnTo>
                    <a:pt x="5287" y="828"/>
                  </a:lnTo>
                  <a:lnTo>
                    <a:pt x="2462" y="0"/>
                  </a:lnTo>
                  <a:close/>
                </a:path>
              </a:pathLst>
            </a:custGeom>
            <a:solidFill>
              <a:srgbClr val="E5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5"/>
            <p:cNvSpPr/>
            <p:nvPr/>
          </p:nvSpPr>
          <p:spPr>
            <a:xfrm>
              <a:off x="5734800" y="2496675"/>
              <a:ext cx="351325" cy="360550"/>
            </a:xfrm>
            <a:custGeom>
              <a:avLst/>
              <a:gdLst/>
              <a:ahLst/>
              <a:cxnLst/>
              <a:rect l="l" t="t" r="r" b="b"/>
              <a:pathLst>
                <a:path w="14053" h="14422" extrusionOk="0">
                  <a:moveTo>
                    <a:pt x="11559" y="0"/>
                  </a:moveTo>
                  <a:cubicBezTo>
                    <a:pt x="10782" y="0"/>
                    <a:pt x="9869" y="376"/>
                    <a:pt x="8952" y="1188"/>
                  </a:cubicBezTo>
                  <a:cubicBezTo>
                    <a:pt x="6280" y="3572"/>
                    <a:pt x="0" y="9499"/>
                    <a:pt x="0" y="9499"/>
                  </a:cubicBezTo>
                  <a:lnTo>
                    <a:pt x="4161" y="14421"/>
                  </a:lnTo>
                  <a:cubicBezTo>
                    <a:pt x="5850" y="13108"/>
                    <a:pt x="12748" y="8550"/>
                    <a:pt x="13631" y="3726"/>
                  </a:cubicBezTo>
                  <a:cubicBezTo>
                    <a:pt x="14053" y="1388"/>
                    <a:pt x="13055" y="0"/>
                    <a:pt x="11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5"/>
            <p:cNvSpPr/>
            <p:nvPr/>
          </p:nvSpPr>
          <p:spPr>
            <a:xfrm>
              <a:off x="5620000" y="2576300"/>
              <a:ext cx="201450" cy="248275"/>
            </a:xfrm>
            <a:custGeom>
              <a:avLst/>
              <a:gdLst/>
              <a:ahLst/>
              <a:cxnLst/>
              <a:rect l="l" t="t" r="r" b="b"/>
              <a:pathLst>
                <a:path w="8058" h="9931" extrusionOk="0">
                  <a:moveTo>
                    <a:pt x="1" y="0"/>
                  </a:moveTo>
                  <a:lnTo>
                    <a:pt x="1866" y="6910"/>
                  </a:lnTo>
                  <a:cubicBezTo>
                    <a:pt x="2361" y="8760"/>
                    <a:pt x="4032" y="9930"/>
                    <a:pt x="5807" y="9930"/>
                  </a:cubicBezTo>
                  <a:cubicBezTo>
                    <a:pt x="6405" y="9930"/>
                    <a:pt x="7014" y="9798"/>
                    <a:pt x="7594" y="9515"/>
                  </a:cubicBezTo>
                  <a:lnTo>
                    <a:pt x="8058" y="9294"/>
                  </a:lnTo>
                  <a:lnTo>
                    <a:pt x="1722" y="0"/>
                  </a:ln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5"/>
            <p:cNvSpPr/>
            <p:nvPr/>
          </p:nvSpPr>
          <p:spPr>
            <a:xfrm>
              <a:off x="5644825" y="2444950"/>
              <a:ext cx="56050" cy="65700"/>
            </a:xfrm>
            <a:custGeom>
              <a:avLst/>
              <a:gdLst/>
              <a:ahLst/>
              <a:cxnLst/>
              <a:rect l="l" t="t" r="r" b="b"/>
              <a:pathLst>
                <a:path w="2242" h="2628" extrusionOk="0">
                  <a:moveTo>
                    <a:pt x="1782" y="0"/>
                  </a:moveTo>
                  <a:cubicBezTo>
                    <a:pt x="1676" y="0"/>
                    <a:pt x="1573" y="40"/>
                    <a:pt x="1491" y="122"/>
                  </a:cubicBezTo>
                  <a:lnTo>
                    <a:pt x="1" y="1612"/>
                  </a:lnTo>
                  <a:lnTo>
                    <a:pt x="1149" y="2627"/>
                  </a:lnTo>
                  <a:lnTo>
                    <a:pt x="2142" y="585"/>
                  </a:lnTo>
                  <a:cubicBezTo>
                    <a:pt x="2242" y="387"/>
                    <a:pt x="2164" y="155"/>
                    <a:pt x="1977" y="45"/>
                  </a:cubicBezTo>
                  <a:cubicBezTo>
                    <a:pt x="1914" y="15"/>
                    <a:pt x="1847" y="0"/>
                    <a:pt x="1782" y="0"/>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5"/>
            <p:cNvSpPr/>
            <p:nvPr/>
          </p:nvSpPr>
          <p:spPr>
            <a:xfrm>
              <a:off x="5607300" y="2510625"/>
              <a:ext cx="86675" cy="112325"/>
            </a:xfrm>
            <a:custGeom>
              <a:avLst/>
              <a:gdLst/>
              <a:ahLst/>
              <a:cxnLst/>
              <a:rect l="l" t="t" r="r" b="b"/>
              <a:pathLst>
                <a:path w="3467" h="4493" extrusionOk="0">
                  <a:moveTo>
                    <a:pt x="2815" y="0"/>
                  </a:moveTo>
                  <a:lnTo>
                    <a:pt x="1" y="1192"/>
                  </a:lnTo>
                  <a:lnTo>
                    <a:pt x="1038" y="4493"/>
                  </a:lnTo>
                  <a:cubicBezTo>
                    <a:pt x="3257" y="4371"/>
                    <a:pt x="3467" y="2671"/>
                    <a:pt x="2815" y="0"/>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5"/>
            <p:cNvSpPr/>
            <p:nvPr/>
          </p:nvSpPr>
          <p:spPr>
            <a:xfrm>
              <a:off x="5648425" y="2407975"/>
              <a:ext cx="147650" cy="76475"/>
            </a:xfrm>
            <a:custGeom>
              <a:avLst/>
              <a:gdLst/>
              <a:ahLst/>
              <a:cxnLst/>
              <a:rect l="l" t="t" r="r" b="b"/>
              <a:pathLst>
                <a:path w="5906" h="3059" extrusionOk="0">
                  <a:moveTo>
                    <a:pt x="3543" y="0"/>
                  </a:moveTo>
                  <a:lnTo>
                    <a:pt x="188" y="2451"/>
                  </a:lnTo>
                  <a:cubicBezTo>
                    <a:pt x="34" y="2561"/>
                    <a:pt x="0" y="2771"/>
                    <a:pt x="111" y="2925"/>
                  </a:cubicBezTo>
                  <a:cubicBezTo>
                    <a:pt x="174" y="3013"/>
                    <a:pt x="276" y="3058"/>
                    <a:pt x="379" y="3058"/>
                  </a:cubicBezTo>
                  <a:cubicBezTo>
                    <a:pt x="457" y="3058"/>
                    <a:pt x="535" y="3033"/>
                    <a:pt x="596" y="2981"/>
                  </a:cubicBezTo>
                  <a:lnTo>
                    <a:pt x="3654" y="442"/>
                  </a:lnTo>
                  <a:lnTo>
                    <a:pt x="5839" y="210"/>
                  </a:lnTo>
                  <a:cubicBezTo>
                    <a:pt x="5872" y="210"/>
                    <a:pt x="5894" y="177"/>
                    <a:pt x="5905" y="144"/>
                  </a:cubicBezTo>
                  <a:cubicBezTo>
                    <a:pt x="5905" y="100"/>
                    <a:pt x="5872" y="67"/>
                    <a:pt x="5828" y="67"/>
                  </a:cubicBezTo>
                  <a:lnTo>
                    <a:pt x="35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5"/>
            <p:cNvSpPr/>
            <p:nvPr/>
          </p:nvSpPr>
          <p:spPr>
            <a:xfrm>
              <a:off x="5779500" y="2376675"/>
              <a:ext cx="36450" cy="58100"/>
            </a:xfrm>
            <a:custGeom>
              <a:avLst/>
              <a:gdLst/>
              <a:ahLst/>
              <a:cxnLst/>
              <a:rect l="l" t="t" r="r" b="b"/>
              <a:pathLst>
                <a:path w="1458" h="2324" extrusionOk="0">
                  <a:moveTo>
                    <a:pt x="768" y="0"/>
                  </a:moveTo>
                  <a:cubicBezTo>
                    <a:pt x="469" y="0"/>
                    <a:pt x="189" y="364"/>
                    <a:pt x="111" y="678"/>
                  </a:cubicBezTo>
                  <a:cubicBezTo>
                    <a:pt x="0" y="1087"/>
                    <a:pt x="33" y="1705"/>
                    <a:pt x="276" y="2069"/>
                  </a:cubicBezTo>
                  <a:cubicBezTo>
                    <a:pt x="389" y="2235"/>
                    <a:pt x="584" y="2323"/>
                    <a:pt x="779" y="2323"/>
                  </a:cubicBezTo>
                  <a:cubicBezTo>
                    <a:pt x="985" y="2323"/>
                    <a:pt x="1189" y="2224"/>
                    <a:pt x="1292" y="2014"/>
                  </a:cubicBezTo>
                  <a:cubicBezTo>
                    <a:pt x="1457" y="1683"/>
                    <a:pt x="1115" y="1341"/>
                    <a:pt x="1082" y="1021"/>
                  </a:cubicBezTo>
                  <a:cubicBezTo>
                    <a:pt x="1060" y="734"/>
                    <a:pt x="1281" y="292"/>
                    <a:pt x="1005" y="82"/>
                  </a:cubicBezTo>
                  <a:cubicBezTo>
                    <a:pt x="927" y="25"/>
                    <a:pt x="847" y="0"/>
                    <a:pt x="7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5"/>
            <p:cNvSpPr/>
            <p:nvPr/>
          </p:nvSpPr>
          <p:spPr>
            <a:xfrm>
              <a:off x="5783350" y="2391825"/>
              <a:ext cx="11900" cy="29825"/>
            </a:xfrm>
            <a:custGeom>
              <a:avLst/>
              <a:gdLst/>
              <a:ahLst/>
              <a:cxnLst/>
              <a:rect l="l" t="t" r="r" b="b"/>
              <a:pathLst>
                <a:path w="476" h="1193" extrusionOk="0">
                  <a:moveTo>
                    <a:pt x="106" y="1"/>
                  </a:moveTo>
                  <a:cubicBezTo>
                    <a:pt x="96" y="1"/>
                    <a:pt x="86" y="6"/>
                    <a:pt x="78" y="17"/>
                  </a:cubicBezTo>
                  <a:cubicBezTo>
                    <a:pt x="45" y="106"/>
                    <a:pt x="12" y="205"/>
                    <a:pt x="12" y="304"/>
                  </a:cubicBezTo>
                  <a:cubicBezTo>
                    <a:pt x="1" y="359"/>
                    <a:pt x="12" y="415"/>
                    <a:pt x="1" y="470"/>
                  </a:cubicBezTo>
                  <a:cubicBezTo>
                    <a:pt x="1" y="525"/>
                    <a:pt x="1" y="580"/>
                    <a:pt x="12" y="635"/>
                  </a:cubicBezTo>
                  <a:cubicBezTo>
                    <a:pt x="23" y="735"/>
                    <a:pt x="56" y="845"/>
                    <a:pt x="100" y="944"/>
                  </a:cubicBezTo>
                  <a:cubicBezTo>
                    <a:pt x="133" y="989"/>
                    <a:pt x="155" y="1033"/>
                    <a:pt x="177" y="1077"/>
                  </a:cubicBezTo>
                  <a:cubicBezTo>
                    <a:pt x="224" y="1142"/>
                    <a:pt x="263" y="1192"/>
                    <a:pt x="335" y="1192"/>
                  </a:cubicBezTo>
                  <a:cubicBezTo>
                    <a:pt x="347" y="1192"/>
                    <a:pt x="361" y="1191"/>
                    <a:pt x="376" y="1187"/>
                  </a:cubicBezTo>
                  <a:cubicBezTo>
                    <a:pt x="409" y="1187"/>
                    <a:pt x="442" y="1143"/>
                    <a:pt x="453" y="1110"/>
                  </a:cubicBezTo>
                  <a:cubicBezTo>
                    <a:pt x="475" y="1000"/>
                    <a:pt x="354" y="933"/>
                    <a:pt x="288" y="845"/>
                  </a:cubicBezTo>
                  <a:cubicBezTo>
                    <a:pt x="244" y="768"/>
                    <a:pt x="188" y="691"/>
                    <a:pt x="166" y="602"/>
                  </a:cubicBezTo>
                  <a:cubicBezTo>
                    <a:pt x="133" y="514"/>
                    <a:pt x="100" y="426"/>
                    <a:pt x="100" y="337"/>
                  </a:cubicBezTo>
                  <a:cubicBezTo>
                    <a:pt x="100" y="238"/>
                    <a:pt x="111" y="139"/>
                    <a:pt x="133" y="39"/>
                  </a:cubicBezTo>
                  <a:cubicBezTo>
                    <a:pt x="140" y="18"/>
                    <a:pt x="124" y="1"/>
                    <a:pt x="106" y="1"/>
                  </a:cubicBezTo>
                  <a:close/>
                </a:path>
              </a:pathLst>
            </a:custGeom>
            <a:solidFill>
              <a:srgbClr val="523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5"/>
            <p:cNvSpPr/>
            <p:nvPr/>
          </p:nvSpPr>
          <p:spPr>
            <a:xfrm>
              <a:off x="5796325" y="2420675"/>
              <a:ext cx="6650" cy="6925"/>
            </a:xfrm>
            <a:custGeom>
              <a:avLst/>
              <a:gdLst/>
              <a:ahLst/>
              <a:cxnLst/>
              <a:rect l="l" t="t" r="r" b="b"/>
              <a:pathLst>
                <a:path w="266" h="277" extrusionOk="0">
                  <a:moveTo>
                    <a:pt x="133" y="0"/>
                  </a:moveTo>
                  <a:cubicBezTo>
                    <a:pt x="111" y="0"/>
                    <a:pt x="89" y="11"/>
                    <a:pt x="78" y="22"/>
                  </a:cubicBezTo>
                  <a:lnTo>
                    <a:pt x="45" y="44"/>
                  </a:lnTo>
                  <a:cubicBezTo>
                    <a:pt x="34" y="55"/>
                    <a:pt x="23" y="77"/>
                    <a:pt x="12" y="99"/>
                  </a:cubicBezTo>
                  <a:lnTo>
                    <a:pt x="12" y="122"/>
                  </a:lnTo>
                  <a:cubicBezTo>
                    <a:pt x="0" y="133"/>
                    <a:pt x="0" y="155"/>
                    <a:pt x="12" y="166"/>
                  </a:cubicBezTo>
                  <a:cubicBezTo>
                    <a:pt x="12" y="188"/>
                    <a:pt x="12" y="199"/>
                    <a:pt x="23" y="210"/>
                  </a:cubicBezTo>
                  <a:cubicBezTo>
                    <a:pt x="34" y="221"/>
                    <a:pt x="34" y="232"/>
                    <a:pt x="45" y="243"/>
                  </a:cubicBezTo>
                  <a:cubicBezTo>
                    <a:pt x="56" y="254"/>
                    <a:pt x="67" y="265"/>
                    <a:pt x="89" y="265"/>
                  </a:cubicBezTo>
                  <a:cubicBezTo>
                    <a:pt x="89" y="276"/>
                    <a:pt x="100" y="276"/>
                    <a:pt x="111" y="276"/>
                  </a:cubicBezTo>
                  <a:lnTo>
                    <a:pt x="166" y="276"/>
                  </a:lnTo>
                  <a:lnTo>
                    <a:pt x="199" y="254"/>
                  </a:lnTo>
                  <a:cubicBezTo>
                    <a:pt x="210" y="243"/>
                    <a:pt x="232" y="232"/>
                    <a:pt x="243" y="210"/>
                  </a:cubicBezTo>
                  <a:cubicBezTo>
                    <a:pt x="243" y="210"/>
                    <a:pt x="243" y="199"/>
                    <a:pt x="254" y="199"/>
                  </a:cubicBezTo>
                  <a:cubicBezTo>
                    <a:pt x="254" y="177"/>
                    <a:pt x="265" y="166"/>
                    <a:pt x="265" y="144"/>
                  </a:cubicBezTo>
                  <a:cubicBezTo>
                    <a:pt x="265" y="144"/>
                    <a:pt x="265" y="122"/>
                    <a:pt x="265" y="111"/>
                  </a:cubicBezTo>
                  <a:cubicBezTo>
                    <a:pt x="254" y="88"/>
                    <a:pt x="254" y="77"/>
                    <a:pt x="243" y="66"/>
                  </a:cubicBezTo>
                  <a:cubicBezTo>
                    <a:pt x="243" y="66"/>
                    <a:pt x="243" y="66"/>
                    <a:pt x="243" y="55"/>
                  </a:cubicBezTo>
                  <a:cubicBezTo>
                    <a:pt x="232" y="55"/>
                    <a:pt x="221" y="44"/>
                    <a:pt x="221" y="44"/>
                  </a:cubicBezTo>
                  <a:cubicBezTo>
                    <a:pt x="221" y="44"/>
                    <a:pt x="210" y="33"/>
                    <a:pt x="210" y="33"/>
                  </a:cubicBezTo>
                  <a:cubicBezTo>
                    <a:pt x="199" y="33"/>
                    <a:pt x="199" y="22"/>
                    <a:pt x="199" y="22"/>
                  </a:cubicBezTo>
                  <a:lnTo>
                    <a:pt x="188" y="22"/>
                  </a:lnTo>
                  <a:cubicBezTo>
                    <a:pt x="177" y="22"/>
                    <a:pt x="177" y="11"/>
                    <a:pt x="166" y="11"/>
                  </a:cubicBezTo>
                  <a:cubicBezTo>
                    <a:pt x="155" y="11"/>
                    <a:pt x="144" y="11"/>
                    <a:pt x="133" y="0"/>
                  </a:cubicBezTo>
                  <a:close/>
                </a:path>
              </a:pathLst>
            </a:custGeom>
            <a:solidFill>
              <a:srgbClr val="523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5"/>
            <p:cNvSpPr/>
            <p:nvPr/>
          </p:nvSpPr>
          <p:spPr>
            <a:xfrm>
              <a:off x="5646500" y="2401350"/>
              <a:ext cx="145975" cy="78400"/>
            </a:xfrm>
            <a:custGeom>
              <a:avLst/>
              <a:gdLst/>
              <a:ahLst/>
              <a:cxnLst/>
              <a:rect l="l" t="t" r="r" b="b"/>
              <a:pathLst>
                <a:path w="5839" h="3136" extrusionOk="0">
                  <a:moveTo>
                    <a:pt x="3477" y="1"/>
                  </a:moveTo>
                  <a:lnTo>
                    <a:pt x="177" y="2528"/>
                  </a:lnTo>
                  <a:cubicBezTo>
                    <a:pt x="33" y="2638"/>
                    <a:pt x="0" y="2859"/>
                    <a:pt x="122" y="3003"/>
                  </a:cubicBezTo>
                  <a:cubicBezTo>
                    <a:pt x="184" y="3091"/>
                    <a:pt x="287" y="3136"/>
                    <a:pt x="390" y="3136"/>
                  </a:cubicBezTo>
                  <a:cubicBezTo>
                    <a:pt x="467" y="3136"/>
                    <a:pt x="545" y="3110"/>
                    <a:pt x="607" y="3058"/>
                  </a:cubicBezTo>
                  <a:lnTo>
                    <a:pt x="3598" y="431"/>
                  </a:lnTo>
                  <a:lnTo>
                    <a:pt x="5773" y="155"/>
                  </a:lnTo>
                  <a:cubicBezTo>
                    <a:pt x="5806" y="144"/>
                    <a:pt x="5828" y="122"/>
                    <a:pt x="5839" y="89"/>
                  </a:cubicBezTo>
                  <a:cubicBezTo>
                    <a:pt x="5839" y="45"/>
                    <a:pt x="5806" y="1"/>
                    <a:pt x="5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5"/>
            <p:cNvSpPr/>
            <p:nvPr/>
          </p:nvSpPr>
          <p:spPr>
            <a:xfrm>
              <a:off x="5602625" y="2431350"/>
              <a:ext cx="92725" cy="190775"/>
            </a:xfrm>
            <a:custGeom>
              <a:avLst/>
              <a:gdLst/>
              <a:ahLst/>
              <a:cxnLst/>
              <a:rect l="l" t="t" r="r" b="b"/>
              <a:pathLst>
                <a:path w="3709" h="7631" extrusionOk="0">
                  <a:moveTo>
                    <a:pt x="3316" y="1"/>
                  </a:moveTo>
                  <a:cubicBezTo>
                    <a:pt x="3300" y="1"/>
                    <a:pt x="3284" y="2"/>
                    <a:pt x="3267" y="4"/>
                  </a:cubicBezTo>
                  <a:lnTo>
                    <a:pt x="1457" y="335"/>
                  </a:lnTo>
                  <a:cubicBezTo>
                    <a:pt x="1292" y="357"/>
                    <a:pt x="1148" y="467"/>
                    <a:pt x="1071" y="611"/>
                  </a:cubicBezTo>
                  <a:lnTo>
                    <a:pt x="111" y="3216"/>
                  </a:lnTo>
                  <a:cubicBezTo>
                    <a:pt x="0" y="3514"/>
                    <a:pt x="0" y="3834"/>
                    <a:pt x="111" y="4132"/>
                  </a:cubicBezTo>
                  <a:lnTo>
                    <a:pt x="1347" y="7631"/>
                  </a:lnTo>
                  <a:cubicBezTo>
                    <a:pt x="1446" y="7167"/>
                    <a:pt x="2484" y="7034"/>
                    <a:pt x="2771" y="5842"/>
                  </a:cubicBezTo>
                  <a:cubicBezTo>
                    <a:pt x="3179" y="4606"/>
                    <a:pt x="2042" y="2222"/>
                    <a:pt x="2042" y="2222"/>
                  </a:cubicBezTo>
                  <a:lnTo>
                    <a:pt x="2108" y="1207"/>
                  </a:lnTo>
                  <a:lnTo>
                    <a:pt x="3466" y="644"/>
                  </a:lnTo>
                  <a:cubicBezTo>
                    <a:pt x="3609" y="589"/>
                    <a:pt x="3709" y="423"/>
                    <a:pt x="3665" y="257"/>
                  </a:cubicBezTo>
                  <a:cubicBezTo>
                    <a:pt x="3625" y="97"/>
                    <a:pt x="3475" y="1"/>
                    <a:pt x="3316" y="1"/>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5"/>
            <p:cNvSpPr/>
            <p:nvPr/>
          </p:nvSpPr>
          <p:spPr>
            <a:xfrm>
              <a:off x="5620825" y="2478325"/>
              <a:ext cx="70650" cy="94675"/>
            </a:xfrm>
            <a:custGeom>
              <a:avLst/>
              <a:gdLst/>
              <a:ahLst/>
              <a:cxnLst/>
              <a:rect l="l" t="t" r="r" b="b"/>
              <a:pathLst>
                <a:path w="2826" h="3787" extrusionOk="0">
                  <a:moveTo>
                    <a:pt x="1277" y="1"/>
                  </a:moveTo>
                  <a:cubicBezTo>
                    <a:pt x="1267" y="1"/>
                    <a:pt x="1258" y="1"/>
                    <a:pt x="1248" y="1"/>
                  </a:cubicBezTo>
                  <a:lnTo>
                    <a:pt x="1" y="1248"/>
                  </a:lnTo>
                  <a:lnTo>
                    <a:pt x="1491" y="3787"/>
                  </a:lnTo>
                  <a:cubicBezTo>
                    <a:pt x="1491" y="3787"/>
                    <a:pt x="2539" y="3191"/>
                    <a:pt x="2694" y="2915"/>
                  </a:cubicBezTo>
                  <a:cubicBezTo>
                    <a:pt x="2826" y="2661"/>
                    <a:pt x="2743" y="2118"/>
                    <a:pt x="2223" y="2118"/>
                  </a:cubicBezTo>
                  <a:cubicBezTo>
                    <a:pt x="2177" y="2118"/>
                    <a:pt x="2128" y="2122"/>
                    <a:pt x="2076" y="2131"/>
                  </a:cubicBezTo>
                  <a:cubicBezTo>
                    <a:pt x="2462" y="1855"/>
                    <a:pt x="2572" y="1524"/>
                    <a:pt x="2363" y="1016"/>
                  </a:cubicBezTo>
                  <a:cubicBezTo>
                    <a:pt x="2614" y="525"/>
                    <a:pt x="2206" y="1"/>
                    <a:pt x="1277" y="1"/>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5"/>
            <p:cNvSpPr/>
            <p:nvPr/>
          </p:nvSpPr>
          <p:spPr>
            <a:xfrm>
              <a:off x="5616300" y="2478675"/>
              <a:ext cx="30775" cy="18325"/>
            </a:xfrm>
            <a:custGeom>
              <a:avLst/>
              <a:gdLst/>
              <a:ahLst/>
              <a:cxnLst/>
              <a:rect l="l" t="t" r="r" b="b"/>
              <a:pathLst>
                <a:path w="1231" h="733" extrusionOk="0">
                  <a:moveTo>
                    <a:pt x="1100" y="0"/>
                  </a:moveTo>
                  <a:cubicBezTo>
                    <a:pt x="1018" y="0"/>
                    <a:pt x="942" y="18"/>
                    <a:pt x="855" y="42"/>
                  </a:cubicBezTo>
                  <a:cubicBezTo>
                    <a:pt x="745" y="86"/>
                    <a:pt x="645" y="142"/>
                    <a:pt x="546" y="208"/>
                  </a:cubicBezTo>
                  <a:cubicBezTo>
                    <a:pt x="347" y="340"/>
                    <a:pt x="171" y="495"/>
                    <a:pt x="27" y="671"/>
                  </a:cubicBezTo>
                  <a:cubicBezTo>
                    <a:pt x="0" y="698"/>
                    <a:pt x="32" y="732"/>
                    <a:pt x="62" y="732"/>
                  </a:cubicBezTo>
                  <a:cubicBezTo>
                    <a:pt x="69" y="732"/>
                    <a:pt x="76" y="731"/>
                    <a:pt x="82" y="726"/>
                  </a:cubicBezTo>
                  <a:cubicBezTo>
                    <a:pt x="226" y="561"/>
                    <a:pt x="402" y="406"/>
                    <a:pt x="612" y="318"/>
                  </a:cubicBezTo>
                  <a:cubicBezTo>
                    <a:pt x="700" y="274"/>
                    <a:pt x="811" y="230"/>
                    <a:pt x="910" y="197"/>
                  </a:cubicBezTo>
                  <a:cubicBezTo>
                    <a:pt x="1009" y="153"/>
                    <a:pt x="1109" y="108"/>
                    <a:pt x="1208" y="53"/>
                  </a:cubicBezTo>
                  <a:cubicBezTo>
                    <a:pt x="1230" y="42"/>
                    <a:pt x="1219" y="9"/>
                    <a:pt x="1197" y="9"/>
                  </a:cubicBezTo>
                  <a:cubicBezTo>
                    <a:pt x="1163" y="3"/>
                    <a:pt x="1131" y="0"/>
                    <a:pt x="1100"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5"/>
            <p:cNvSpPr/>
            <p:nvPr/>
          </p:nvSpPr>
          <p:spPr>
            <a:xfrm>
              <a:off x="5632875" y="2498200"/>
              <a:ext cx="40575" cy="22900"/>
            </a:xfrm>
            <a:custGeom>
              <a:avLst/>
              <a:gdLst/>
              <a:ahLst/>
              <a:cxnLst/>
              <a:rect l="l" t="t" r="r" b="b"/>
              <a:pathLst>
                <a:path w="1623" h="916" extrusionOk="0">
                  <a:moveTo>
                    <a:pt x="1340" y="1"/>
                  </a:moveTo>
                  <a:cubicBezTo>
                    <a:pt x="1274" y="1"/>
                    <a:pt x="1196" y="23"/>
                    <a:pt x="1119" y="34"/>
                  </a:cubicBezTo>
                  <a:cubicBezTo>
                    <a:pt x="954" y="56"/>
                    <a:pt x="799" y="111"/>
                    <a:pt x="656" y="188"/>
                  </a:cubicBezTo>
                  <a:cubicBezTo>
                    <a:pt x="380" y="343"/>
                    <a:pt x="159" y="586"/>
                    <a:pt x="15" y="862"/>
                  </a:cubicBezTo>
                  <a:cubicBezTo>
                    <a:pt x="1" y="891"/>
                    <a:pt x="20" y="916"/>
                    <a:pt x="41" y="916"/>
                  </a:cubicBezTo>
                  <a:cubicBezTo>
                    <a:pt x="52" y="916"/>
                    <a:pt x="63" y="909"/>
                    <a:pt x="71" y="895"/>
                  </a:cubicBezTo>
                  <a:cubicBezTo>
                    <a:pt x="225" y="641"/>
                    <a:pt x="468" y="453"/>
                    <a:pt x="733" y="310"/>
                  </a:cubicBezTo>
                  <a:cubicBezTo>
                    <a:pt x="854" y="244"/>
                    <a:pt x="998" y="188"/>
                    <a:pt x="1130" y="155"/>
                  </a:cubicBezTo>
                  <a:cubicBezTo>
                    <a:pt x="1207" y="133"/>
                    <a:pt x="1274" y="122"/>
                    <a:pt x="1340" y="122"/>
                  </a:cubicBezTo>
                  <a:cubicBezTo>
                    <a:pt x="1384" y="111"/>
                    <a:pt x="1417" y="111"/>
                    <a:pt x="1450" y="100"/>
                  </a:cubicBezTo>
                  <a:cubicBezTo>
                    <a:pt x="1486" y="100"/>
                    <a:pt x="1521" y="86"/>
                    <a:pt x="1551" y="86"/>
                  </a:cubicBezTo>
                  <a:cubicBezTo>
                    <a:pt x="1558" y="86"/>
                    <a:pt x="1565" y="87"/>
                    <a:pt x="1572" y="89"/>
                  </a:cubicBezTo>
                  <a:cubicBezTo>
                    <a:pt x="1575" y="90"/>
                    <a:pt x="1577" y="90"/>
                    <a:pt x="1580" y="90"/>
                  </a:cubicBezTo>
                  <a:cubicBezTo>
                    <a:pt x="1614" y="90"/>
                    <a:pt x="1623" y="33"/>
                    <a:pt x="1591" y="33"/>
                  </a:cubicBezTo>
                  <a:cubicBezTo>
                    <a:pt x="1588" y="33"/>
                    <a:pt x="1586" y="33"/>
                    <a:pt x="1583" y="34"/>
                  </a:cubicBezTo>
                  <a:cubicBezTo>
                    <a:pt x="1539" y="34"/>
                    <a:pt x="1494" y="12"/>
                    <a:pt x="1461" y="12"/>
                  </a:cubicBezTo>
                  <a:cubicBezTo>
                    <a:pt x="1417" y="1"/>
                    <a:pt x="1384" y="1"/>
                    <a:pt x="1340"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5"/>
            <p:cNvSpPr/>
            <p:nvPr/>
          </p:nvSpPr>
          <p:spPr>
            <a:xfrm>
              <a:off x="5648625" y="2526625"/>
              <a:ext cx="21075" cy="14125"/>
            </a:xfrm>
            <a:custGeom>
              <a:avLst/>
              <a:gdLst/>
              <a:ahLst/>
              <a:cxnLst/>
              <a:rect l="l" t="t" r="r" b="b"/>
              <a:pathLst>
                <a:path w="843" h="565" extrusionOk="0">
                  <a:moveTo>
                    <a:pt x="809" y="1"/>
                  </a:moveTo>
                  <a:cubicBezTo>
                    <a:pt x="765" y="1"/>
                    <a:pt x="732" y="12"/>
                    <a:pt x="699" y="23"/>
                  </a:cubicBezTo>
                  <a:cubicBezTo>
                    <a:pt x="655" y="34"/>
                    <a:pt x="610" y="45"/>
                    <a:pt x="577" y="56"/>
                  </a:cubicBezTo>
                  <a:cubicBezTo>
                    <a:pt x="500" y="89"/>
                    <a:pt x="445" y="133"/>
                    <a:pt x="379" y="188"/>
                  </a:cubicBezTo>
                  <a:cubicBezTo>
                    <a:pt x="257" y="276"/>
                    <a:pt x="136" y="387"/>
                    <a:pt x="26" y="508"/>
                  </a:cubicBezTo>
                  <a:cubicBezTo>
                    <a:pt x="1" y="533"/>
                    <a:pt x="26" y="564"/>
                    <a:pt x="53" y="564"/>
                  </a:cubicBezTo>
                  <a:cubicBezTo>
                    <a:pt x="63" y="564"/>
                    <a:pt x="72" y="561"/>
                    <a:pt x="81" y="552"/>
                  </a:cubicBezTo>
                  <a:cubicBezTo>
                    <a:pt x="202" y="464"/>
                    <a:pt x="335" y="376"/>
                    <a:pt x="467" y="299"/>
                  </a:cubicBezTo>
                  <a:cubicBezTo>
                    <a:pt x="533" y="265"/>
                    <a:pt x="599" y="232"/>
                    <a:pt x="666" y="177"/>
                  </a:cubicBezTo>
                  <a:cubicBezTo>
                    <a:pt x="721" y="144"/>
                    <a:pt x="787" y="100"/>
                    <a:pt x="831" y="45"/>
                  </a:cubicBezTo>
                  <a:cubicBezTo>
                    <a:pt x="842" y="23"/>
                    <a:pt x="831" y="1"/>
                    <a:pt x="809"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5"/>
            <p:cNvSpPr/>
            <p:nvPr/>
          </p:nvSpPr>
          <p:spPr>
            <a:xfrm>
              <a:off x="5652275" y="2566275"/>
              <a:ext cx="18650" cy="47950"/>
            </a:xfrm>
            <a:custGeom>
              <a:avLst/>
              <a:gdLst/>
              <a:ahLst/>
              <a:cxnLst/>
              <a:rect l="l" t="t" r="r" b="b"/>
              <a:pathLst>
                <a:path w="746" h="1918" extrusionOk="0">
                  <a:moveTo>
                    <a:pt x="680" y="0"/>
                  </a:moveTo>
                  <a:cubicBezTo>
                    <a:pt x="675" y="0"/>
                    <a:pt x="669" y="2"/>
                    <a:pt x="663" y="4"/>
                  </a:cubicBezTo>
                  <a:cubicBezTo>
                    <a:pt x="509" y="70"/>
                    <a:pt x="431" y="236"/>
                    <a:pt x="431" y="401"/>
                  </a:cubicBezTo>
                  <a:cubicBezTo>
                    <a:pt x="431" y="600"/>
                    <a:pt x="542" y="777"/>
                    <a:pt x="542" y="975"/>
                  </a:cubicBezTo>
                  <a:cubicBezTo>
                    <a:pt x="542" y="1141"/>
                    <a:pt x="487" y="1306"/>
                    <a:pt x="398" y="1439"/>
                  </a:cubicBezTo>
                  <a:cubicBezTo>
                    <a:pt x="354" y="1505"/>
                    <a:pt x="299" y="1560"/>
                    <a:pt x="233" y="1615"/>
                  </a:cubicBezTo>
                  <a:cubicBezTo>
                    <a:pt x="166" y="1671"/>
                    <a:pt x="56" y="1704"/>
                    <a:pt x="23" y="1781"/>
                  </a:cubicBezTo>
                  <a:cubicBezTo>
                    <a:pt x="1" y="1847"/>
                    <a:pt x="34" y="1902"/>
                    <a:pt x="100" y="1913"/>
                  </a:cubicBezTo>
                  <a:cubicBezTo>
                    <a:pt x="111" y="1916"/>
                    <a:pt x="121" y="1917"/>
                    <a:pt x="132" y="1917"/>
                  </a:cubicBezTo>
                  <a:cubicBezTo>
                    <a:pt x="207" y="1917"/>
                    <a:pt x="274" y="1852"/>
                    <a:pt x="332" y="1803"/>
                  </a:cubicBezTo>
                  <a:cubicBezTo>
                    <a:pt x="398" y="1748"/>
                    <a:pt x="442" y="1682"/>
                    <a:pt x="498" y="1615"/>
                  </a:cubicBezTo>
                  <a:cubicBezTo>
                    <a:pt x="586" y="1472"/>
                    <a:pt x="652" y="1317"/>
                    <a:pt x="685" y="1152"/>
                  </a:cubicBezTo>
                  <a:cubicBezTo>
                    <a:pt x="718" y="975"/>
                    <a:pt x="685" y="810"/>
                    <a:pt x="641" y="633"/>
                  </a:cubicBezTo>
                  <a:cubicBezTo>
                    <a:pt x="597" y="479"/>
                    <a:pt x="509" y="203"/>
                    <a:pt x="696" y="103"/>
                  </a:cubicBezTo>
                  <a:cubicBezTo>
                    <a:pt x="745" y="74"/>
                    <a:pt x="725" y="0"/>
                    <a:pt x="680"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5"/>
            <p:cNvSpPr/>
            <p:nvPr/>
          </p:nvSpPr>
          <p:spPr>
            <a:xfrm>
              <a:off x="6065925" y="2423975"/>
              <a:ext cx="64300" cy="91650"/>
            </a:xfrm>
            <a:custGeom>
              <a:avLst/>
              <a:gdLst/>
              <a:ahLst/>
              <a:cxnLst/>
              <a:rect l="l" t="t" r="r" b="b"/>
              <a:pathLst>
                <a:path w="2572" h="3666" extrusionOk="0">
                  <a:moveTo>
                    <a:pt x="397" y="1"/>
                  </a:moveTo>
                  <a:lnTo>
                    <a:pt x="0" y="828"/>
                  </a:lnTo>
                  <a:lnTo>
                    <a:pt x="397" y="3665"/>
                  </a:lnTo>
                  <a:lnTo>
                    <a:pt x="2572" y="1678"/>
                  </a:lnTo>
                  <a:lnTo>
                    <a:pt x="3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5"/>
            <p:cNvSpPr/>
            <p:nvPr/>
          </p:nvSpPr>
          <p:spPr>
            <a:xfrm>
              <a:off x="5605925" y="2614650"/>
              <a:ext cx="232925" cy="260575"/>
            </a:xfrm>
            <a:custGeom>
              <a:avLst/>
              <a:gdLst/>
              <a:ahLst/>
              <a:cxnLst/>
              <a:rect l="l" t="t" r="r" b="b"/>
              <a:pathLst>
                <a:path w="9317" h="10423" extrusionOk="0">
                  <a:moveTo>
                    <a:pt x="3345" y="1"/>
                  </a:moveTo>
                  <a:lnTo>
                    <a:pt x="1" y="3290"/>
                  </a:lnTo>
                  <a:cubicBezTo>
                    <a:pt x="2893" y="8655"/>
                    <a:pt x="5355" y="10423"/>
                    <a:pt x="7282" y="10423"/>
                  </a:cubicBezTo>
                  <a:cubicBezTo>
                    <a:pt x="8047" y="10423"/>
                    <a:pt x="8727" y="10145"/>
                    <a:pt x="9316" y="9702"/>
                  </a:cubicBezTo>
                  <a:lnTo>
                    <a:pt x="9151" y="7793"/>
                  </a:lnTo>
                  <a:lnTo>
                    <a:pt x="3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5"/>
            <p:cNvSpPr/>
            <p:nvPr/>
          </p:nvSpPr>
          <p:spPr>
            <a:xfrm>
              <a:off x="5954425" y="2147050"/>
              <a:ext cx="192100" cy="154150"/>
            </a:xfrm>
            <a:custGeom>
              <a:avLst/>
              <a:gdLst/>
              <a:ahLst/>
              <a:cxnLst/>
              <a:rect l="l" t="t" r="r" b="b"/>
              <a:pathLst>
                <a:path w="7684" h="6166" extrusionOk="0">
                  <a:moveTo>
                    <a:pt x="4828" y="0"/>
                  </a:moveTo>
                  <a:cubicBezTo>
                    <a:pt x="4325" y="0"/>
                    <a:pt x="3802" y="184"/>
                    <a:pt x="3246" y="625"/>
                  </a:cubicBezTo>
                  <a:cubicBezTo>
                    <a:pt x="1579" y="1950"/>
                    <a:pt x="1237" y="2159"/>
                    <a:pt x="1237" y="2159"/>
                  </a:cubicBezTo>
                  <a:cubicBezTo>
                    <a:pt x="1237" y="2159"/>
                    <a:pt x="1" y="4312"/>
                    <a:pt x="1425" y="6166"/>
                  </a:cubicBezTo>
                  <a:lnTo>
                    <a:pt x="7683" y="1574"/>
                  </a:lnTo>
                  <a:cubicBezTo>
                    <a:pt x="6738" y="717"/>
                    <a:pt x="5821" y="0"/>
                    <a:pt x="4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5"/>
            <p:cNvSpPr/>
            <p:nvPr/>
          </p:nvSpPr>
          <p:spPr>
            <a:xfrm>
              <a:off x="6103450" y="2177950"/>
              <a:ext cx="143325" cy="170450"/>
            </a:xfrm>
            <a:custGeom>
              <a:avLst/>
              <a:gdLst/>
              <a:ahLst/>
              <a:cxnLst/>
              <a:rect l="l" t="t" r="r" b="b"/>
              <a:pathLst>
                <a:path w="5733" h="6818" extrusionOk="0">
                  <a:moveTo>
                    <a:pt x="1606" y="1"/>
                  </a:moveTo>
                  <a:cubicBezTo>
                    <a:pt x="1110" y="1"/>
                    <a:pt x="570" y="117"/>
                    <a:pt x="0" y="371"/>
                  </a:cubicBezTo>
                  <a:lnTo>
                    <a:pt x="3444" y="6817"/>
                  </a:lnTo>
                  <a:cubicBezTo>
                    <a:pt x="5733" y="3520"/>
                    <a:pt x="4337"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5"/>
            <p:cNvSpPr/>
            <p:nvPr/>
          </p:nvSpPr>
          <p:spPr>
            <a:xfrm>
              <a:off x="6079150" y="2323800"/>
              <a:ext cx="117300" cy="207825"/>
            </a:xfrm>
            <a:custGeom>
              <a:avLst/>
              <a:gdLst/>
              <a:ahLst/>
              <a:cxnLst/>
              <a:rect l="l" t="t" r="r" b="b"/>
              <a:pathLst>
                <a:path w="4692" h="8313" extrusionOk="0">
                  <a:moveTo>
                    <a:pt x="4328" y="1"/>
                  </a:moveTo>
                  <a:lnTo>
                    <a:pt x="1" y="1800"/>
                  </a:lnTo>
                  <a:lnTo>
                    <a:pt x="829" y="5983"/>
                  </a:lnTo>
                  <a:cubicBezTo>
                    <a:pt x="1005" y="6999"/>
                    <a:pt x="2043" y="8312"/>
                    <a:pt x="2043" y="8312"/>
                  </a:cubicBezTo>
                  <a:cubicBezTo>
                    <a:pt x="2043" y="8312"/>
                    <a:pt x="4692" y="6623"/>
                    <a:pt x="4692" y="5641"/>
                  </a:cubicBezTo>
                  <a:cubicBezTo>
                    <a:pt x="4692" y="5597"/>
                    <a:pt x="4692" y="5553"/>
                    <a:pt x="4692" y="5509"/>
                  </a:cubicBezTo>
                  <a:lnTo>
                    <a:pt x="4328" y="1"/>
                  </a:ln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5"/>
            <p:cNvSpPr/>
            <p:nvPr/>
          </p:nvSpPr>
          <p:spPr>
            <a:xfrm>
              <a:off x="6081375" y="2364925"/>
              <a:ext cx="89975" cy="88875"/>
            </a:xfrm>
            <a:custGeom>
              <a:avLst/>
              <a:gdLst/>
              <a:ahLst/>
              <a:cxnLst/>
              <a:rect l="l" t="t" r="r" b="b"/>
              <a:pathLst>
                <a:path w="3599" h="3555" extrusionOk="0">
                  <a:moveTo>
                    <a:pt x="3598" y="1"/>
                  </a:moveTo>
                  <a:lnTo>
                    <a:pt x="0" y="508"/>
                  </a:lnTo>
                  <a:lnTo>
                    <a:pt x="33" y="839"/>
                  </a:lnTo>
                  <a:lnTo>
                    <a:pt x="585" y="3555"/>
                  </a:lnTo>
                  <a:cubicBezTo>
                    <a:pt x="2451" y="3555"/>
                    <a:pt x="3598" y="1822"/>
                    <a:pt x="3598" y="1"/>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5"/>
            <p:cNvSpPr/>
            <p:nvPr/>
          </p:nvSpPr>
          <p:spPr>
            <a:xfrm>
              <a:off x="5967675" y="2183500"/>
              <a:ext cx="239825" cy="254000"/>
            </a:xfrm>
            <a:custGeom>
              <a:avLst/>
              <a:gdLst/>
              <a:ahLst/>
              <a:cxnLst/>
              <a:rect l="l" t="t" r="r" b="b"/>
              <a:pathLst>
                <a:path w="9593" h="10160" extrusionOk="0">
                  <a:moveTo>
                    <a:pt x="4597" y="1"/>
                  </a:moveTo>
                  <a:cubicBezTo>
                    <a:pt x="3783" y="1"/>
                    <a:pt x="2959" y="157"/>
                    <a:pt x="2275" y="492"/>
                  </a:cubicBezTo>
                  <a:cubicBezTo>
                    <a:pt x="1678" y="768"/>
                    <a:pt x="1193" y="1187"/>
                    <a:pt x="906" y="1761"/>
                  </a:cubicBezTo>
                  <a:cubicBezTo>
                    <a:pt x="1" y="3549"/>
                    <a:pt x="310" y="6264"/>
                    <a:pt x="1226" y="7986"/>
                  </a:cubicBezTo>
                  <a:cubicBezTo>
                    <a:pt x="1778" y="9001"/>
                    <a:pt x="2716" y="9862"/>
                    <a:pt x="3853" y="10094"/>
                  </a:cubicBezTo>
                  <a:cubicBezTo>
                    <a:pt x="4068" y="10138"/>
                    <a:pt x="4284" y="10159"/>
                    <a:pt x="4499" y="10159"/>
                  </a:cubicBezTo>
                  <a:cubicBezTo>
                    <a:pt x="5848" y="10159"/>
                    <a:pt x="7157" y="9336"/>
                    <a:pt x="8014" y="8251"/>
                  </a:cubicBezTo>
                  <a:cubicBezTo>
                    <a:pt x="8577" y="7545"/>
                    <a:pt x="8974" y="6684"/>
                    <a:pt x="9173" y="5790"/>
                  </a:cubicBezTo>
                  <a:cubicBezTo>
                    <a:pt x="9592" y="3858"/>
                    <a:pt x="9052" y="1761"/>
                    <a:pt x="7230" y="646"/>
                  </a:cubicBezTo>
                  <a:cubicBezTo>
                    <a:pt x="6548" y="229"/>
                    <a:pt x="5580" y="1"/>
                    <a:pt x="4597" y="1"/>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5"/>
            <p:cNvSpPr/>
            <p:nvPr/>
          </p:nvSpPr>
          <p:spPr>
            <a:xfrm>
              <a:off x="6153400" y="2277175"/>
              <a:ext cx="98525" cy="93675"/>
            </a:xfrm>
            <a:custGeom>
              <a:avLst/>
              <a:gdLst/>
              <a:ahLst/>
              <a:cxnLst/>
              <a:rect l="l" t="t" r="r" b="b"/>
              <a:pathLst>
                <a:path w="3941" h="3747" extrusionOk="0">
                  <a:moveTo>
                    <a:pt x="2671" y="0"/>
                  </a:moveTo>
                  <a:cubicBezTo>
                    <a:pt x="2386" y="0"/>
                    <a:pt x="2095" y="79"/>
                    <a:pt x="1854" y="210"/>
                  </a:cubicBezTo>
                  <a:cubicBezTo>
                    <a:pt x="1004" y="674"/>
                    <a:pt x="0" y="2076"/>
                    <a:pt x="530" y="3003"/>
                  </a:cubicBezTo>
                  <a:cubicBezTo>
                    <a:pt x="787" y="3466"/>
                    <a:pt x="1332" y="3747"/>
                    <a:pt x="1888" y="3747"/>
                  </a:cubicBezTo>
                  <a:cubicBezTo>
                    <a:pt x="1928" y="3747"/>
                    <a:pt x="1969" y="3745"/>
                    <a:pt x="2009" y="3742"/>
                  </a:cubicBezTo>
                  <a:cubicBezTo>
                    <a:pt x="2594" y="3709"/>
                    <a:pt x="3135" y="3389"/>
                    <a:pt x="3477" y="2937"/>
                  </a:cubicBezTo>
                  <a:cubicBezTo>
                    <a:pt x="3808" y="2484"/>
                    <a:pt x="3940" y="1921"/>
                    <a:pt x="3918" y="1369"/>
                  </a:cubicBezTo>
                  <a:cubicBezTo>
                    <a:pt x="3896" y="939"/>
                    <a:pt x="3753" y="486"/>
                    <a:pt x="3400" y="221"/>
                  </a:cubicBezTo>
                  <a:cubicBezTo>
                    <a:pt x="3193" y="67"/>
                    <a:pt x="2935" y="0"/>
                    <a:pt x="2671" y="0"/>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5"/>
            <p:cNvSpPr/>
            <p:nvPr/>
          </p:nvSpPr>
          <p:spPr>
            <a:xfrm>
              <a:off x="6010725" y="2178475"/>
              <a:ext cx="190425" cy="151150"/>
            </a:xfrm>
            <a:custGeom>
              <a:avLst/>
              <a:gdLst/>
              <a:ahLst/>
              <a:cxnLst/>
              <a:rect l="l" t="t" r="r" b="b"/>
              <a:pathLst>
                <a:path w="7617" h="6046" extrusionOk="0">
                  <a:moveTo>
                    <a:pt x="2730" y="0"/>
                  </a:moveTo>
                  <a:cubicBezTo>
                    <a:pt x="1763" y="0"/>
                    <a:pt x="800" y="280"/>
                    <a:pt x="1" y="891"/>
                  </a:cubicBezTo>
                  <a:cubicBezTo>
                    <a:pt x="808" y="1588"/>
                    <a:pt x="2506" y="1965"/>
                    <a:pt x="3785" y="1965"/>
                  </a:cubicBezTo>
                  <a:cubicBezTo>
                    <a:pt x="4046" y="1965"/>
                    <a:pt x="4289" y="1949"/>
                    <a:pt x="4504" y="1918"/>
                  </a:cubicBezTo>
                  <a:cubicBezTo>
                    <a:pt x="4703" y="2547"/>
                    <a:pt x="5376" y="3286"/>
                    <a:pt x="5773" y="3419"/>
                  </a:cubicBezTo>
                  <a:cubicBezTo>
                    <a:pt x="5950" y="4589"/>
                    <a:pt x="6137" y="5284"/>
                    <a:pt x="6380" y="6046"/>
                  </a:cubicBezTo>
                  <a:cubicBezTo>
                    <a:pt x="6855" y="5604"/>
                    <a:pt x="7617" y="4114"/>
                    <a:pt x="7617" y="4114"/>
                  </a:cubicBezTo>
                  <a:cubicBezTo>
                    <a:pt x="7398" y="1607"/>
                    <a:pt x="5049"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5"/>
            <p:cNvSpPr/>
            <p:nvPr/>
          </p:nvSpPr>
          <p:spPr>
            <a:xfrm>
              <a:off x="6191200" y="2308150"/>
              <a:ext cx="31025" cy="29950"/>
            </a:xfrm>
            <a:custGeom>
              <a:avLst/>
              <a:gdLst/>
              <a:ahLst/>
              <a:cxnLst/>
              <a:rect l="l" t="t" r="r" b="b"/>
              <a:pathLst>
                <a:path w="1241" h="1198" extrusionOk="0">
                  <a:moveTo>
                    <a:pt x="1129" y="0"/>
                  </a:moveTo>
                  <a:cubicBezTo>
                    <a:pt x="1007" y="0"/>
                    <a:pt x="794" y="62"/>
                    <a:pt x="563" y="230"/>
                  </a:cubicBezTo>
                  <a:cubicBezTo>
                    <a:pt x="166" y="539"/>
                    <a:pt x="0" y="1091"/>
                    <a:pt x="331" y="1190"/>
                  </a:cubicBezTo>
                  <a:cubicBezTo>
                    <a:pt x="348" y="1195"/>
                    <a:pt x="365" y="1198"/>
                    <a:pt x="380" y="1198"/>
                  </a:cubicBezTo>
                  <a:cubicBezTo>
                    <a:pt x="523" y="1198"/>
                    <a:pt x="593" y="978"/>
                    <a:pt x="662" y="748"/>
                  </a:cubicBezTo>
                  <a:cubicBezTo>
                    <a:pt x="861" y="185"/>
                    <a:pt x="1236" y="141"/>
                    <a:pt x="1236" y="53"/>
                  </a:cubicBezTo>
                  <a:cubicBezTo>
                    <a:pt x="1240" y="21"/>
                    <a:pt x="1200" y="0"/>
                    <a:pt x="1129" y="0"/>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5"/>
            <p:cNvSpPr/>
            <p:nvPr/>
          </p:nvSpPr>
          <p:spPr>
            <a:xfrm>
              <a:off x="5999700" y="2317975"/>
              <a:ext cx="16850" cy="22200"/>
            </a:xfrm>
            <a:custGeom>
              <a:avLst/>
              <a:gdLst/>
              <a:ahLst/>
              <a:cxnLst/>
              <a:rect l="l" t="t" r="r" b="b"/>
              <a:pathLst>
                <a:path w="674" h="888" extrusionOk="0">
                  <a:moveTo>
                    <a:pt x="347" y="0"/>
                  </a:moveTo>
                  <a:cubicBezTo>
                    <a:pt x="192" y="0"/>
                    <a:pt x="43" y="170"/>
                    <a:pt x="22" y="400"/>
                  </a:cubicBezTo>
                  <a:cubicBezTo>
                    <a:pt x="0" y="642"/>
                    <a:pt x="122" y="863"/>
                    <a:pt x="298" y="885"/>
                  </a:cubicBezTo>
                  <a:cubicBezTo>
                    <a:pt x="308" y="886"/>
                    <a:pt x="318" y="887"/>
                    <a:pt x="328" y="887"/>
                  </a:cubicBezTo>
                  <a:cubicBezTo>
                    <a:pt x="493" y="887"/>
                    <a:pt x="641" y="717"/>
                    <a:pt x="651" y="488"/>
                  </a:cubicBezTo>
                  <a:cubicBezTo>
                    <a:pt x="673" y="245"/>
                    <a:pt x="552" y="24"/>
                    <a:pt x="375" y="2"/>
                  </a:cubicBezTo>
                  <a:cubicBezTo>
                    <a:pt x="366" y="1"/>
                    <a:pt x="357" y="0"/>
                    <a:pt x="347" y="0"/>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5"/>
            <p:cNvSpPr/>
            <p:nvPr/>
          </p:nvSpPr>
          <p:spPr>
            <a:xfrm>
              <a:off x="6025900" y="2307475"/>
              <a:ext cx="16475" cy="70775"/>
            </a:xfrm>
            <a:custGeom>
              <a:avLst/>
              <a:gdLst/>
              <a:ahLst/>
              <a:cxnLst/>
              <a:rect l="l" t="t" r="r" b="b"/>
              <a:pathLst>
                <a:path w="659" h="2831" extrusionOk="0">
                  <a:moveTo>
                    <a:pt x="605" y="1"/>
                  </a:moveTo>
                  <a:cubicBezTo>
                    <a:pt x="584" y="1"/>
                    <a:pt x="562" y="12"/>
                    <a:pt x="553" y="36"/>
                  </a:cubicBezTo>
                  <a:cubicBezTo>
                    <a:pt x="387" y="632"/>
                    <a:pt x="221" y="1228"/>
                    <a:pt x="89" y="1835"/>
                  </a:cubicBezTo>
                  <a:cubicBezTo>
                    <a:pt x="34" y="2078"/>
                    <a:pt x="1" y="2354"/>
                    <a:pt x="111" y="2586"/>
                  </a:cubicBezTo>
                  <a:cubicBezTo>
                    <a:pt x="176" y="2716"/>
                    <a:pt x="319" y="2830"/>
                    <a:pt x="475" y="2830"/>
                  </a:cubicBezTo>
                  <a:cubicBezTo>
                    <a:pt x="504" y="2830"/>
                    <a:pt x="534" y="2826"/>
                    <a:pt x="564" y="2817"/>
                  </a:cubicBezTo>
                  <a:cubicBezTo>
                    <a:pt x="619" y="2806"/>
                    <a:pt x="608" y="2729"/>
                    <a:pt x="564" y="2707"/>
                  </a:cubicBezTo>
                  <a:cubicBezTo>
                    <a:pt x="398" y="2619"/>
                    <a:pt x="232" y="2486"/>
                    <a:pt x="210" y="2276"/>
                  </a:cubicBezTo>
                  <a:cubicBezTo>
                    <a:pt x="177" y="2034"/>
                    <a:pt x="266" y="1769"/>
                    <a:pt x="321" y="1537"/>
                  </a:cubicBezTo>
                  <a:cubicBezTo>
                    <a:pt x="442" y="1040"/>
                    <a:pt x="553" y="555"/>
                    <a:pt x="652" y="58"/>
                  </a:cubicBezTo>
                  <a:cubicBezTo>
                    <a:pt x="658" y="20"/>
                    <a:pt x="632" y="1"/>
                    <a:pt x="605" y="1"/>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5"/>
            <p:cNvSpPr/>
            <p:nvPr/>
          </p:nvSpPr>
          <p:spPr>
            <a:xfrm>
              <a:off x="6081100" y="2269225"/>
              <a:ext cx="50550" cy="22525"/>
            </a:xfrm>
            <a:custGeom>
              <a:avLst/>
              <a:gdLst/>
              <a:ahLst/>
              <a:cxnLst/>
              <a:rect l="l" t="t" r="r" b="b"/>
              <a:pathLst>
                <a:path w="2022" h="901" extrusionOk="0">
                  <a:moveTo>
                    <a:pt x="1008" y="0"/>
                  </a:moveTo>
                  <a:cubicBezTo>
                    <a:pt x="671" y="0"/>
                    <a:pt x="343" y="93"/>
                    <a:pt x="232" y="286"/>
                  </a:cubicBezTo>
                  <a:cubicBezTo>
                    <a:pt x="0" y="677"/>
                    <a:pt x="577" y="900"/>
                    <a:pt x="1118" y="900"/>
                  </a:cubicBezTo>
                  <a:cubicBezTo>
                    <a:pt x="1583" y="900"/>
                    <a:pt x="2021" y="736"/>
                    <a:pt x="1899" y="374"/>
                  </a:cubicBezTo>
                  <a:cubicBezTo>
                    <a:pt x="1815" y="129"/>
                    <a:pt x="1405" y="0"/>
                    <a:pt x="1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5"/>
            <p:cNvSpPr/>
            <p:nvPr/>
          </p:nvSpPr>
          <p:spPr>
            <a:xfrm>
              <a:off x="5972275" y="2271400"/>
              <a:ext cx="43775" cy="19500"/>
            </a:xfrm>
            <a:custGeom>
              <a:avLst/>
              <a:gdLst/>
              <a:ahLst/>
              <a:cxnLst/>
              <a:rect l="l" t="t" r="r" b="b"/>
              <a:pathLst>
                <a:path w="1751" h="780" extrusionOk="0">
                  <a:moveTo>
                    <a:pt x="930" y="1"/>
                  </a:moveTo>
                  <a:cubicBezTo>
                    <a:pt x="599" y="1"/>
                    <a:pt x="256" y="103"/>
                    <a:pt x="159" y="298"/>
                  </a:cubicBezTo>
                  <a:cubicBezTo>
                    <a:pt x="1" y="619"/>
                    <a:pt x="419" y="779"/>
                    <a:pt x="850" y="779"/>
                  </a:cubicBezTo>
                  <a:cubicBezTo>
                    <a:pt x="1293" y="779"/>
                    <a:pt x="1750" y="611"/>
                    <a:pt x="1616" y="276"/>
                  </a:cubicBezTo>
                  <a:cubicBezTo>
                    <a:pt x="1536" y="90"/>
                    <a:pt x="1238" y="1"/>
                    <a:pt x="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5"/>
            <p:cNvSpPr/>
            <p:nvPr/>
          </p:nvSpPr>
          <p:spPr>
            <a:xfrm>
              <a:off x="6070875" y="2313275"/>
              <a:ext cx="39875" cy="23000"/>
            </a:xfrm>
            <a:custGeom>
              <a:avLst/>
              <a:gdLst/>
              <a:ahLst/>
              <a:cxnLst/>
              <a:rect l="l" t="t" r="r" b="b"/>
              <a:pathLst>
                <a:path w="1595" h="920" extrusionOk="0">
                  <a:moveTo>
                    <a:pt x="1499" y="0"/>
                  </a:moveTo>
                  <a:cubicBezTo>
                    <a:pt x="1493" y="0"/>
                    <a:pt x="1486" y="1"/>
                    <a:pt x="1480" y="3"/>
                  </a:cubicBezTo>
                  <a:cubicBezTo>
                    <a:pt x="1016" y="80"/>
                    <a:pt x="365" y="245"/>
                    <a:pt x="45" y="610"/>
                  </a:cubicBezTo>
                  <a:cubicBezTo>
                    <a:pt x="34" y="610"/>
                    <a:pt x="34" y="621"/>
                    <a:pt x="23" y="632"/>
                  </a:cubicBezTo>
                  <a:cubicBezTo>
                    <a:pt x="23" y="643"/>
                    <a:pt x="12" y="654"/>
                    <a:pt x="12" y="665"/>
                  </a:cubicBezTo>
                  <a:cubicBezTo>
                    <a:pt x="12" y="676"/>
                    <a:pt x="1" y="676"/>
                    <a:pt x="1" y="687"/>
                  </a:cubicBezTo>
                  <a:cubicBezTo>
                    <a:pt x="1" y="720"/>
                    <a:pt x="1" y="742"/>
                    <a:pt x="23" y="764"/>
                  </a:cubicBezTo>
                  <a:cubicBezTo>
                    <a:pt x="23" y="764"/>
                    <a:pt x="23" y="764"/>
                    <a:pt x="34" y="775"/>
                  </a:cubicBezTo>
                  <a:cubicBezTo>
                    <a:pt x="45" y="786"/>
                    <a:pt x="56" y="797"/>
                    <a:pt x="78" y="808"/>
                  </a:cubicBezTo>
                  <a:cubicBezTo>
                    <a:pt x="89" y="808"/>
                    <a:pt x="100" y="819"/>
                    <a:pt x="111" y="819"/>
                  </a:cubicBezTo>
                  <a:cubicBezTo>
                    <a:pt x="575" y="819"/>
                    <a:pt x="1027" y="875"/>
                    <a:pt x="1491" y="919"/>
                  </a:cubicBezTo>
                  <a:cubicBezTo>
                    <a:pt x="1495" y="919"/>
                    <a:pt x="1498" y="919"/>
                    <a:pt x="1501" y="919"/>
                  </a:cubicBezTo>
                  <a:cubicBezTo>
                    <a:pt x="1570" y="919"/>
                    <a:pt x="1587" y="818"/>
                    <a:pt x="1524" y="786"/>
                  </a:cubicBezTo>
                  <a:cubicBezTo>
                    <a:pt x="1292" y="698"/>
                    <a:pt x="1071" y="654"/>
                    <a:pt x="840" y="621"/>
                  </a:cubicBezTo>
                  <a:cubicBezTo>
                    <a:pt x="740" y="610"/>
                    <a:pt x="641" y="599"/>
                    <a:pt x="542" y="588"/>
                  </a:cubicBezTo>
                  <a:cubicBezTo>
                    <a:pt x="840" y="411"/>
                    <a:pt x="1171" y="256"/>
                    <a:pt x="1502" y="157"/>
                  </a:cubicBezTo>
                  <a:cubicBezTo>
                    <a:pt x="1595" y="136"/>
                    <a:pt x="1582" y="0"/>
                    <a:pt x="1499" y="0"/>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5"/>
            <p:cNvSpPr/>
            <p:nvPr/>
          </p:nvSpPr>
          <p:spPr>
            <a:xfrm>
              <a:off x="6073650" y="2375575"/>
              <a:ext cx="25675" cy="18925"/>
            </a:xfrm>
            <a:custGeom>
              <a:avLst/>
              <a:gdLst/>
              <a:ahLst/>
              <a:cxnLst/>
              <a:rect l="l" t="t" r="r" b="b"/>
              <a:pathLst>
                <a:path w="1027" h="757" extrusionOk="0">
                  <a:moveTo>
                    <a:pt x="971" y="0"/>
                  </a:moveTo>
                  <a:cubicBezTo>
                    <a:pt x="958" y="0"/>
                    <a:pt x="946" y="5"/>
                    <a:pt x="938" y="16"/>
                  </a:cubicBezTo>
                  <a:cubicBezTo>
                    <a:pt x="839" y="149"/>
                    <a:pt x="718" y="292"/>
                    <a:pt x="585" y="391"/>
                  </a:cubicBezTo>
                  <a:cubicBezTo>
                    <a:pt x="464" y="491"/>
                    <a:pt x="221" y="612"/>
                    <a:pt x="55" y="612"/>
                  </a:cubicBezTo>
                  <a:cubicBezTo>
                    <a:pt x="0" y="612"/>
                    <a:pt x="0" y="689"/>
                    <a:pt x="55" y="711"/>
                  </a:cubicBezTo>
                  <a:cubicBezTo>
                    <a:pt x="132" y="742"/>
                    <a:pt x="211" y="757"/>
                    <a:pt x="289" y="757"/>
                  </a:cubicBezTo>
                  <a:cubicBezTo>
                    <a:pt x="436" y="757"/>
                    <a:pt x="585" y="706"/>
                    <a:pt x="729" y="612"/>
                  </a:cubicBezTo>
                  <a:cubicBezTo>
                    <a:pt x="927" y="480"/>
                    <a:pt x="1027" y="281"/>
                    <a:pt x="1027" y="49"/>
                  </a:cubicBezTo>
                  <a:cubicBezTo>
                    <a:pt x="1027" y="20"/>
                    <a:pt x="997" y="0"/>
                    <a:pt x="971" y="0"/>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5"/>
            <p:cNvSpPr/>
            <p:nvPr/>
          </p:nvSpPr>
          <p:spPr>
            <a:xfrm>
              <a:off x="6048525" y="2214275"/>
              <a:ext cx="33150" cy="46100"/>
            </a:xfrm>
            <a:custGeom>
              <a:avLst/>
              <a:gdLst/>
              <a:ahLst/>
              <a:cxnLst/>
              <a:rect l="l" t="t" r="r" b="b"/>
              <a:pathLst>
                <a:path w="1326" h="1844" extrusionOk="0">
                  <a:moveTo>
                    <a:pt x="56" y="0"/>
                  </a:moveTo>
                  <a:lnTo>
                    <a:pt x="56" y="0"/>
                  </a:lnTo>
                  <a:cubicBezTo>
                    <a:pt x="111" y="210"/>
                    <a:pt x="78" y="442"/>
                    <a:pt x="56" y="662"/>
                  </a:cubicBezTo>
                  <a:cubicBezTo>
                    <a:pt x="23" y="883"/>
                    <a:pt x="1" y="1115"/>
                    <a:pt x="56" y="1325"/>
                  </a:cubicBezTo>
                  <a:cubicBezTo>
                    <a:pt x="111" y="1545"/>
                    <a:pt x="266" y="1755"/>
                    <a:pt x="520" y="1843"/>
                  </a:cubicBezTo>
                  <a:cubicBezTo>
                    <a:pt x="497" y="1733"/>
                    <a:pt x="575" y="1589"/>
                    <a:pt x="663" y="1490"/>
                  </a:cubicBezTo>
                  <a:cubicBezTo>
                    <a:pt x="740" y="1391"/>
                    <a:pt x="851" y="1303"/>
                    <a:pt x="939" y="1203"/>
                  </a:cubicBezTo>
                  <a:cubicBezTo>
                    <a:pt x="1226" y="916"/>
                    <a:pt x="1325" y="519"/>
                    <a:pt x="1215" y="166"/>
                  </a:cubicBezTo>
                  <a:lnTo>
                    <a:pt x="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5"/>
            <p:cNvSpPr/>
            <p:nvPr/>
          </p:nvSpPr>
          <p:spPr>
            <a:xfrm>
              <a:off x="5962450" y="2187950"/>
              <a:ext cx="77000" cy="41375"/>
            </a:xfrm>
            <a:custGeom>
              <a:avLst/>
              <a:gdLst/>
              <a:ahLst/>
              <a:cxnLst/>
              <a:rect l="l" t="t" r="r" b="b"/>
              <a:pathLst>
                <a:path w="3080" h="1655" extrusionOk="0">
                  <a:moveTo>
                    <a:pt x="2056" y="0"/>
                  </a:moveTo>
                  <a:cubicBezTo>
                    <a:pt x="1953" y="0"/>
                    <a:pt x="1849" y="17"/>
                    <a:pt x="1755" y="49"/>
                  </a:cubicBezTo>
                  <a:cubicBezTo>
                    <a:pt x="1446" y="148"/>
                    <a:pt x="1192" y="369"/>
                    <a:pt x="916" y="523"/>
                  </a:cubicBezTo>
                  <a:cubicBezTo>
                    <a:pt x="722" y="640"/>
                    <a:pt x="494" y="729"/>
                    <a:pt x="273" y="729"/>
                  </a:cubicBezTo>
                  <a:cubicBezTo>
                    <a:pt x="180" y="729"/>
                    <a:pt x="88" y="714"/>
                    <a:pt x="0" y="678"/>
                  </a:cubicBezTo>
                  <a:lnTo>
                    <a:pt x="0" y="678"/>
                  </a:lnTo>
                  <a:cubicBezTo>
                    <a:pt x="169" y="1224"/>
                    <a:pt x="776" y="1654"/>
                    <a:pt x="1354" y="1654"/>
                  </a:cubicBezTo>
                  <a:cubicBezTo>
                    <a:pt x="1419" y="1654"/>
                    <a:pt x="1482" y="1649"/>
                    <a:pt x="1545" y="1638"/>
                  </a:cubicBezTo>
                  <a:cubicBezTo>
                    <a:pt x="2086" y="1539"/>
                    <a:pt x="2539" y="1097"/>
                    <a:pt x="3080" y="1086"/>
                  </a:cubicBezTo>
                  <a:lnTo>
                    <a:pt x="2616" y="269"/>
                  </a:lnTo>
                  <a:cubicBezTo>
                    <a:pt x="2503" y="81"/>
                    <a:pt x="2281"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5"/>
            <p:cNvSpPr/>
            <p:nvPr/>
          </p:nvSpPr>
          <p:spPr>
            <a:xfrm>
              <a:off x="6150350" y="2414600"/>
              <a:ext cx="81150" cy="102125"/>
            </a:xfrm>
            <a:custGeom>
              <a:avLst/>
              <a:gdLst/>
              <a:ahLst/>
              <a:cxnLst/>
              <a:rect l="l" t="t" r="r" b="b"/>
              <a:pathLst>
                <a:path w="3246" h="4085" extrusionOk="0">
                  <a:moveTo>
                    <a:pt x="1844" y="0"/>
                  </a:moveTo>
                  <a:lnTo>
                    <a:pt x="1" y="2219"/>
                  </a:lnTo>
                  <a:lnTo>
                    <a:pt x="1689" y="4084"/>
                  </a:lnTo>
                  <a:lnTo>
                    <a:pt x="3246" y="640"/>
                  </a:lnTo>
                  <a:lnTo>
                    <a:pt x="18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5"/>
            <p:cNvSpPr/>
            <p:nvPr/>
          </p:nvSpPr>
          <p:spPr>
            <a:xfrm>
              <a:off x="6065925" y="2444675"/>
              <a:ext cx="119225" cy="138275"/>
            </a:xfrm>
            <a:custGeom>
              <a:avLst/>
              <a:gdLst/>
              <a:ahLst/>
              <a:cxnLst/>
              <a:rect l="l" t="t" r="r" b="b"/>
              <a:pathLst>
                <a:path w="4769" h="5531" extrusionOk="0">
                  <a:moveTo>
                    <a:pt x="0" y="0"/>
                  </a:moveTo>
                  <a:lnTo>
                    <a:pt x="1645" y="3433"/>
                  </a:lnTo>
                  <a:lnTo>
                    <a:pt x="2517" y="5530"/>
                  </a:lnTo>
                  <a:lnTo>
                    <a:pt x="4768" y="2120"/>
                  </a:lnTo>
                  <a:lnTo>
                    <a:pt x="3378" y="1016"/>
                  </a:lnTo>
                  <a:lnTo>
                    <a:pt x="3576" y="2440"/>
                  </a:lnTo>
                  <a:lnTo>
                    <a:pt x="2572" y="3058"/>
                  </a:lnTo>
                  <a:lnTo>
                    <a:pt x="1413" y="138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5"/>
            <p:cNvSpPr/>
            <p:nvPr/>
          </p:nvSpPr>
          <p:spPr>
            <a:xfrm>
              <a:off x="6135725" y="2547050"/>
              <a:ext cx="12450" cy="16025"/>
            </a:xfrm>
            <a:custGeom>
              <a:avLst/>
              <a:gdLst/>
              <a:ahLst/>
              <a:cxnLst/>
              <a:rect l="l" t="t" r="r" b="b"/>
              <a:pathLst>
                <a:path w="498" h="641" extrusionOk="0">
                  <a:moveTo>
                    <a:pt x="243" y="0"/>
                  </a:moveTo>
                  <a:cubicBezTo>
                    <a:pt x="210" y="0"/>
                    <a:pt x="177" y="11"/>
                    <a:pt x="155" y="22"/>
                  </a:cubicBezTo>
                  <a:cubicBezTo>
                    <a:pt x="144" y="33"/>
                    <a:pt x="122" y="56"/>
                    <a:pt x="111" y="67"/>
                  </a:cubicBezTo>
                  <a:cubicBezTo>
                    <a:pt x="78" y="89"/>
                    <a:pt x="56" y="122"/>
                    <a:pt x="45" y="155"/>
                  </a:cubicBezTo>
                  <a:cubicBezTo>
                    <a:pt x="45" y="188"/>
                    <a:pt x="34" y="221"/>
                    <a:pt x="23" y="243"/>
                  </a:cubicBezTo>
                  <a:cubicBezTo>
                    <a:pt x="23" y="265"/>
                    <a:pt x="12" y="276"/>
                    <a:pt x="12" y="287"/>
                  </a:cubicBezTo>
                  <a:cubicBezTo>
                    <a:pt x="12" y="298"/>
                    <a:pt x="12" y="309"/>
                    <a:pt x="12" y="309"/>
                  </a:cubicBezTo>
                  <a:cubicBezTo>
                    <a:pt x="1" y="354"/>
                    <a:pt x="1" y="398"/>
                    <a:pt x="1" y="442"/>
                  </a:cubicBezTo>
                  <a:cubicBezTo>
                    <a:pt x="1" y="442"/>
                    <a:pt x="12" y="453"/>
                    <a:pt x="12" y="453"/>
                  </a:cubicBezTo>
                  <a:cubicBezTo>
                    <a:pt x="12" y="475"/>
                    <a:pt x="23" y="497"/>
                    <a:pt x="34" y="508"/>
                  </a:cubicBezTo>
                  <a:cubicBezTo>
                    <a:pt x="45" y="541"/>
                    <a:pt x="67" y="563"/>
                    <a:pt x="89" y="585"/>
                  </a:cubicBezTo>
                  <a:cubicBezTo>
                    <a:pt x="111" y="596"/>
                    <a:pt x="122" y="607"/>
                    <a:pt x="144" y="618"/>
                  </a:cubicBezTo>
                  <a:cubicBezTo>
                    <a:pt x="177" y="629"/>
                    <a:pt x="199" y="640"/>
                    <a:pt x="232" y="640"/>
                  </a:cubicBezTo>
                  <a:cubicBezTo>
                    <a:pt x="254" y="640"/>
                    <a:pt x="277" y="640"/>
                    <a:pt x="299" y="629"/>
                  </a:cubicBezTo>
                  <a:cubicBezTo>
                    <a:pt x="321" y="629"/>
                    <a:pt x="332" y="618"/>
                    <a:pt x="354" y="607"/>
                  </a:cubicBezTo>
                  <a:cubicBezTo>
                    <a:pt x="387" y="596"/>
                    <a:pt x="409" y="574"/>
                    <a:pt x="431" y="552"/>
                  </a:cubicBezTo>
                  <a:cubicBezTo>
                    <a:pt x="453" y="530"/>
                    <a:pt x="464" y="497"/>
                    <a:pt x="475" y="464"/>
                  </a:cubicBezTo>
                  <a:cubicBezTo>
                    <a:pt x="497" y="387"/>
                    <a:pt x="486" y="309"/>
                    <a:pt x="486" y="232"/>
                  </a:cubicBezTo>
                  <a:cubicBezTo>
                    <a:pt x="486" y="199"/>
                    <a:pt x="475" y="166"/>
                    <a:pt x="464" y="144"/>
                  </a:cubicBezTo>
                  <a:cubicBezTo>
                    <a:pt x="453" y="111"/>
                    <a:pt x="442" y="89"/>
                    <a:pt x="420" y="67"/>
                  </a:cubicBezTo>
                  <a:lnTo>
                    <a:pt x="376" y="33"/>
                  </a:lnTo>
                  <a:cubicBezTo>
                    <a:pt x="354" y="11"/>
                    <a:pt x="321" y="11"/>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5"/>
            <p:cNvSpPr/>
            <p:nvPr/>
          </p:nvSpPr>
          <p:spPr>
            <a:xfrm>
              <a:off x="6129650" y="2635900"/>
              <a:ext cx="12175" cy="16025"/>
            </a:xfrm>
            <a:custGeom>
              <a:avLst/>
              <a:gdLst/>
              <a:ahLst/>
              <a:cxnLst/>
              <a:rect l="l" t="t" r="r" b="b"/>
              <a:pathLst>
                <a:path w="487" h="641" extrusionOk="0">
                  <a:moveTo>
                    <a:pt x="199" y="0"/>
                  </a:moveTo>
                  <a:cubicBezTo>
                    <a:pt x="155" y="11"/>
                    <a:pt x="122" y="34"/>
                    <a:pt x="89" y="56"/>
                  </a:cubicBezTo>
                  <a:cubicBezTo>
                    <a:pt x="78" y="78"/>
                    <a:pt x="67" y="89"/>
                    <a:pt x="56" y="111"/>
                  </a:cubicBezTo>
                  <a:cubicBezTo>
                    <a:pt x="34" y="144"/>
                    <a:pt x="23" y="177"/>
                    <a:pt x="23" y="221"/>
                  </a:cubicBezTo>
                  <a:cubicBezTo>
                    <a:pt x="23" y="276"/>
                    <a:pt x="12" y="343"/>
                    <a:pt x="12" y="398"/>
                  </a:cubicBezTo>
                  <a:cubicBezTo>
                    <a:pt x="1" y="431"/>
                    <a:pt x="12" y="464"/>
                    <a:pt x="23" y="486"/>
                  </a:cubicBezTo>
                  <a:cubicBezTo>
                    <a:pt x="34" y="519"/>
                    <a:pt x="45" y="541"/>
                    <a:pt x="67" y="574"/>
                  </a:cubicBezTo>
                  <a:cubicBezTo>
                    <a:pt x="89" y="596"/>
                    <a:pt x="122" y="607"/>
                    <a:pt x="155" y="618"/>
                  </a:cubicBezTo>
                  <a:cubicBezTo>
                    <a:pt x="177" y="641"/>
                    <a:pt x="211" y="641"/>
                    <a:pt x="244" y="641"/>
                  </a:cubicBezTo>
                  <a:lnTo>
                    <a:pt x="299" y="641"/>
                  </a:lnTo>
                  <a:cubicBezTo>
                    <a:pt x="343" y="630"/>
                    <a:pt x="376" y="607"/>
                    <a:pt x="409" y="574"/>
                  </a:cubicBezTo>
                  <a:cubicBezTo>
                    <a:pt x="420" y="563"/>
                    <a:pt x="442" y="541"/>
                    <a:pt x="453" y="530"/>
                  </a:cubicBezTo>
                  <a:cubicBezTo>
                    <a:pt x="475" y="497"/>
                    <a:pt x="486" y="453"/>
                    <a:pt x="486" y="409"/>
                  </a:cubicBezTo>
                  <a:cubicBezTo>
                    <a:pt x="486" y="354"/>
                    <a:pt x="475" y="287"/>
                    <a:pt x="475" y="232"/>
                  </a:cubicBezTo>
                  <a:cubicBezTo>
                    <a:pt x="475" y="199"/>
                    <a:pt x="475" y="177"/>
                    <a:pt x="464" y="144"/>
                  </a:cubicBezTo>
                  <a:cubicBezTo>
                    <a:pt x="453" y="122"/>
                    <a:pt x="442" y="89"/>
                    <a:pt x="420" y="67"/>
                  </a:cubicBezTo>
                  <a:cubicBezTo>
                    <a:pt x="398" y="45"/>
                    <a:pt x="365" y="22"/>
                    <a:pt x="343" y="22"/>
                  </a:cubicBezTo>
                  <a:cubicBezTo>
                    <a:pt x="310" y="0"/>
                    <a:pt x="288"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5"/>
            <p:cNvSpPr/>
            <p:nvPr/>
          </p:nvSpPr>
          <p:spPr>
            <a:xfrm>
              <a:off x="6108950" y="2538050"/>
              <a:ext cx="20450" cy="354775"/>
            </a:xfrm>
            <a:custGeom>
              <a:avLst/>
              <a:gdLst/>
              <a:ahLst/>
              <a:cxnLst/>
              <a:rect l="l" t="t" r="r" b="b"/>
              <a:pathLst>
                <a:path w="818" h="14191" extrusionOk="0">
                  <a:moveTo>
                    <a:pt x="765" y="0"/>
                  </a:moveTo>
                  <a:cubicBezTo>
                    <a:pt x="741" y="0"/>
                    <a:pt x="718" y="14"/>
                    <a:pt x="718" y="40"/>
                  </a:cubicBezTo>
                  <a:cubicBezTo>
                    <a:pt x="321" y="3649"/>
                    <a:pt x="89" y="7292"/>
                    <a:pt x="23" y="10923"/>
                  </a:cubicBezTo>
                  <a:cubicBezTo>
                    <a:pt x="12" y="11939"/>
                    <a:pt x="1" y="12965"/>
                    <a:pt x="34" y="13992"/>
                  </a:cubicBezTo>
                  <a:cubicBezTo>
                    <a:pt x="40" y="14124"/>
                    <a:pt x="142" y="14190"/>
                    <a:pt x="242" y="14190"/>
                  </a:cubicBezTo>
                  <a:cubicBezTo>
                    <a:pt x="343" y="14190"/>
                    <a:pt x="442" y="14124"/>
                    <a:pt x="442" y="13992"/>
                  </a:cubicBezTo>
                  <a:cubicBezTo>
                    <a:pt x="465" y="10360"/>
                    <a:pt x="442" y="6729"/>
                    <a:pt x="630" y="3109"/>
                  </a:cubicBezTo>
                  <a:cubicBezTo>
                    <a:pt x="685" y="2082"/>
                    <a:pt x="741" y="1067"/>
                    <a:pt x="818" y="51"/>
                  </a:cubicBezTo>
                  <a:cubicBezTo>
                    <a:pt x="818" y="17"/>
                    <a:pt x="791" y="0"/>
                    <a:pt x="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5"/>
            <p:cNvSpPr/>
            <p:nvPr/>
          </p:nvSpPr>
          <p:spPr>
            <a:xfrm>
              <a:off x="5966025" y="2561125"/>
              <a:ext cx="274850" cy="298400"/>
            </a:xfrm>
            <a:custGeom>
              <a:avLst/>
              <a:gdLst/>
              <a:ahLst/>
              <a:cxnLst/>
              <a:rect l="l" t="t" r="r" b="b"/>
              <a:pathLst>
                <a:path w="10994" h="11936" extrusionOk="0">
                  <a:moveTo>
                    <a:pt x="2694" y="0"/>
                  </a:moveTo>
                  <a:lnTo>
                    <a:pt x="1" y="972"/>
                  </a:lnTo>
                  <a:lnTo>
                    <a:pt x="3257" y="6457"/>
                  </a:lnTo>
                  <a:cubicBezTo>
                    <a:pt x="4289" y="9683"/>
                    <a:pt x="6566" y="11936"/>
                    <a:pt x="9697" y="11936"/>
                  </a:cubicBezTo>
                  <a:cubicBezTo>
                    <a:pt x="10080" y="11936"/>
                    <a:pt x="10476" y="11902"/>
                    <a:pt x="10884" y="11832"/>
                  </a:cubicBezTo>
                  <a:lnTo>
                    <a:pt x="10994" y="11821"/>
                  </a:lnTo>
                  <a:cubicBezTo>
                    <a:pt x="10994" y="11821"/>
                    <a:pt x="5045" y="3930"/>
                    <a:pt x="2694" y="0"/>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5921875" y="2475725"/>
              <a:ext cx="82800" cy="41550"/>
            </a:xfrm>
            <a:custGeom>
              <a:avLst/>
              <a:gdLst/>
              <a:ahLst/>
              <a:cxnLst/>
              <a:rect l="l" t="t" r="r" b="b"/>
              <a:pathLst>
                <a:path w="3312" h="1662" extrusionOk="0">
                  <a:moveTo>
                    <a:pt x="1803" y="1"/>
                  </a:moveTo>
                  <a:cubicBezTo>
                    <a:pt x="1702" y="1"/>
                    <a:pt x="1600" y="17"/>
                    <a:pt x="1502" y="50"/>
                  </a:cubicBezTo>
                  <a:lnTo>
                    <a:pt x="1" y="569"/>
                  </a:lnTo>
                  <a:lnTo>
                    <a:pt x="608" y="1661"/>
                  </a:lnTo>
                  <a:lnTo>
                    <a:pt x="1634" y="1485"/>
                  </a:lnTo>
                  <a:lnTo>
                    <a:pt x="3312" y="1441"/>
                  </a:lnTo>
                  <a:cubicBezTo>
                    <a:pt x="3301" y="1441"/>
                    <a:pt x="2903" y="867"/>
                    <a:pt x="2583" y="403"/>
                  </a:cubicBezTo>
                  <a:cubicBezTo>
                    <a:pt x="2401" y="146"/>
                    <a:pt x="2106" y="1"/>
                    <a:pt x="1803" y="1"/>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5"/>
            <p:cNvSpPr/>
            <p:nvPr/>
          </p:nvSpPr>
          <p:spPr>
            <a:xfrm>
              <a:off x="5873300" y="2484125"/>
              <a:ext cx="85850" cy="29550"/>
            </a:xfrm>
            <a:custGeom>
              <a:avLst/>
              <a:gdLst/>
              <a:ahLst/>
              <a:cxnLst/>
              <a:rect l="l" t="t" r="r" b="b"/>
              <a:pathLst>
                <a:path w="3434" h="1182" extrusionOk="0">
                  <a:moveTo>
                    <a:pt x="3114" y="1"/>
                  </a:moveTo>
                  <a:lnTo>
                    <a:pt x="321" y="12"/>
                  </a:lnTo>
                  <a:cubicBezTo>
                    <a:pt x="144" y="12"/>
                    <a:pt x="1" y="155"/>
                    <a:pt x="1" y="332"/>
                  </a:cubicBezTo>
                  <a:lnTo>
                    <a:pt x="1" y="851"/>
                  </a:lnTo>
                  <a:cubicBezTo>
                    <a:pt x="12" y="1038"/>
                    <a:pt x="155" y="1182"/>
                    <a:pt x="332" y="1182"/>
                  </a:cubicBezTo>
                  <a:lnTo>
                    <a:pt x="3114" y="1171"/>
                  </a:lnTo>
                  <a:cubicBezTo>
                    <a:pt x="3290" y="1171"/>
                    <a:pt x="3434" y="1027"/>
                    <a:pt x="3434" y="840"/>
                  </a:cubicBezTo>
                  <a:lnTo>
                    <a:pt x="3434" y="321"/>
                  </a:lnTo>
                  <a:cubicBezTo>
                    <a:pt x="3434" y="144"/>
                    <a:pt x="3290" y="1"/>
                    <a:pt x="3114" y="1"/>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5"/>
            <p:cNvSpPr/>
            <p:nvPr/>
          </p:nvSpPr>
          <p:spPr>
            <a:xfrm>
              <a:off x="5911675" y="2451025"/>
              <a:ext cx="49675" cy="127225"/>
            </a:xfrm>
            <a:custGeom>
              <a:avLst/>
              <a:gdLst/>
              <a:ahLst/>
              <a:cxnLst/>
              <a:rect l="l" t="t" r="r" b="b"/>
              <a:pathLst>
                <a:path w="1987" h="5089" extrusionOk="0">
                  <a:moveTo>
                    <a:pt x="673" y="0"/>
                  </a:moveTo>
                  <a:lnTo>
                    <a:pt x="0" y="177"/>
                  </a:lnTo>
                  <a:lnTo>
                    <a:pt x="1314" y="5089"/>
                  </a:lnTo>
                  <a:lnTo>
                    <a:pt x="1987" y="4901"/>
                  </a:lnTo>
                  <a:lnTo>
                    <a:pt x="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5869175" y="2484325"/>
              <a:ext cx="164200" cy="115450"/>
            </a:xfrm>
            <a:custGeom>
              <a:avLst/>
              <a:gdLst/>
              <a:ahLst/>
              <a:cxnLst/>
              <a:rect l="l" t="t" r="r" b="b"/>
              <a:pathLst>
                <a:path w="6568" h="4618" extrusionOk="0">
                  <a:moveTo>
                    <a:pt x="755" y="0"/>
                  </a:moveTo>
                  <a:cubicBezTo>
                    <a:pt x="528" y="0"/>
                    <a:pt x="307" y="117"/>
                    <a:pt x="177" y="324"/>
                  </a:cubicBezTo>
                  <a:cubicBezTo>
                    <a:pt x="0" y="633"/>
                    <a:pt x="89" y="1019"/>
                    <a:pt x="376" y="1218"/>
                  </a:cubicBezTo>
                  <a:lnTo>
                    <a:pt x="2142" y="2531"/>
                  </a:lnTo>
                  <a:lnTo>
                    <a:pt x="5917" y="4617"/>
                  </a:lnTo>
                  <a:lnTo>
                    <a:pt x="6568" y="3072"/>
                  </a:lnTo>
                  <a:cubicBezTo>
                    <a:pt x="5795" y="1428"/>
                    <a:pt x="4691" y="59"/>
                    <a:pt x="4691" y="59"/>
                  </a:cubicBezTo>
                  <a:lnTo>
                    <a:pt x="2208" y="611"/>
                  </a:lnTo>
                  <a:lnTo>
                    <a:pt x="1049" y="70"/>
                  </a:lnTo>
                  <a:cubicBezTo>
                    <a:pt x="955" y="23"/>
                    <a:pt x="854" y="0"/>
                    <a:pt x="755" y="0"/>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5878000" y="2515875"/>
              <a:ext cx="139100" cy="83900"/>
            </a:xfrm>
            <a:custGeom>
              <a:avLst/>
              <a:gdLst/>
              <a:ahLst/>
              <a:cxnLst/>
              <a:rect l="l" t="t" r="r" b="b"/>
              <a:pathLst>
                <a:path w="5564" h="3356" extrusionOk="0">
                  <a:moveTo>
                    <a:pt x="343" y="0"/>
                  </a:moveTo>
                  <a:cubicBezTo>
                    <a:pt x="122" y="110"/>
                    <a:pt x="1" y="342"/>
                    <a:pt x="23" y="563"/>
                  </a:cubicBezTo>
                  <a:cubicBezTo>
                    <a:pt x="56" y="927"/>
                    <a:pt x="321" y="1082"/>
                    <a:pt x="586" y="1093"/>
                  </a:cubicBezTo>
                  <a:cubicBezTo>
                    <a:pt x="409" y="1214"/>
                    <a:pt x="299" y="1424"/>
                    <a:pt x="332" y="1623"/>
                  </a:cubicBezTo>
                  <a:cubicBezTo>
                    <a:pt x="376" y="1821"/>
                    <a:pt x="530" y="1998"/>
                    <a:pt x="740" y="2086"/>
                  </a:cubicBezTo>
                  <a:cubicBezTo>
                    <a:pt x="619" y="2263"/>
                    <a:pt x="674" y="2539"/>
                    <a:pt x="850" y="2693"/>
                  </a:cubicBezTo>
                  <a:cubicBezTo>
                    <a:pt x="1027" y="2848"/>
                    <a:pt x="1270" y="2936"/>
                    <a:pt x="1513" y="2980"/>
                  </a:cubicBezTo>
                  <a:cubicBezTo>
                    <a:pt x="1513" y="2980"/>
                    <a:pt x="3411" y="3355"/>
                    <a:pt x="5564" y="3355"/>
                  </a:cubicBezTo>
                  <a:lnTo>
                    <a:pt x="343" y="0"/>
                  </a:ln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5858125" y="2321325"/>
              <a:ext cx="89450" cy="139375"/>
            </a:xfrm>
            <a:custGeom>
              <a:avLst/>
              <a:gdLst/>
              <a:ahLst/>
              <a:cxnLst/>
              <a:rect l="l" t="t" r="r" b="b"/>
              <a:pathLst>
                <a:path w="3578" h="5575" extrusionOk="0">
                  <a:moveTo>
                    <a:pt x="1052" y="1"/>
                  </a:moveTo>
                  <a:cubicBezTo>
                    <a:pt x="1048" y="1"/>
                    <a:pt x="1043" y="1"/>
                    <a:pt x="1038" y="1"/>
                  </a:cubicBezTo>
                  <a:cubicBezTo>
                    <a:pt x="299" y="420"/>
                    <a:pt x="1" y="1756"/>
                    <a:pt x="387" y="3168"/>
                  </a:cubicBezTo>
                  <a:cubicBezTo>
                    <a:pt x="760" y="4574"/>
                    <a:pt x="1680" y="5575"/>
                    <a:pt x="2526" y="5575"/>
                  </a:cubicBezTo>
                  <a:cubicBezTo>
                    <a:pt x="2530" y="5575"/>
                    <a:pt x="2535" y="5575"/>
                    <a:pt x="2540" y="5575"/>
                  </a:cubicBezTo>
                  <a:cubicBezTo>
                    <a:pt x="3279" y="5144"/>
                    <a:pt x="3577" y="3820"/>
                    <a:pt x="3191" y="2407"/>
                  </a:cubicBezTo>
                  <a:cubicBezTo>
                    <a:pt x="2818" y="1002"/>
                    <a:pt x="1898" y="1"/>
                    <a:pt x="1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5899525" y="2341125"/>
              <a:ext cx="28725" cy="47625"/>
            </a:xfrm>
            <a:custGeom>
              <a:avLst/>
              <a:gdLst/>
              <a:ahLst/>
              <a:cxnLst/>
              <a:rect l="l" t="t" r="r" b="b"/>
              <a:pathLst>
                <a:path w="1149" h="1905" extrusionOk="0">
                  <a:moveTo>
                    <a:pt x="120" y="1"/>
                  </a:moveTo>
                  <a:cubicBezTo>
                    <a:pt x="78" y="1"/>
                    <a:pt x="30" y="22"/>
                    <a:pt x="12" y="59"/>
                  </a:cubicBezTo>
                  <a:cubicBezTo>
                    <a:pt x="1" y="92"/>
                    <a:pt x="12" y="125"/>
                    <a:pt x="12" y="158"/>
                  </a:cubicBezTo>
                  <a:cubicBezTo>
                    <a:pt x="111" y="621"/>
                    <a:pt x="254" y="1074"/>
                    <a:pt x="453" y="1504"/>
                  </a:cubicBezTo>
                  <a:cubicBezTo>
                    <a:pt x="508" y="1648"/>
                    <a:pt x="608" y="1858"/>
                    <a:pt x="784" y="1902"/>
                  </a:cubicBezTo>
                  <a:cubicBezTo>
                    <a:pt x="796" y="1904"/>
                    <a:pt x="807" y="1904"/>
                    <a:pt x="818" y="1904"/>
                  </a:cubicBezTo>
                  <a:cubicBezTo>
                    <a:pt x="945" y="1904"/>
                    <a:pt x="1041" y="1792"/>
                    <a:pt x="1071" y="1670"/>
                  </a:cubicBezTo>
                  <a:cubicBezTo>
                    <a:pt x="1148" y="1339"/>
                    <a:pt x="884" y="864"/>
                    <a:pt x="718" y="599"/>
                  </a:cubicBezTo>
                  <a:cubicBezTo>
                    <a:pt x="597" y="412"/>
                    <a:pt x="453" y="235"/>
                    <a:pt x="276" y="81"/>
                  </a:cubicBezTo>
                  <a:cubicBezTo>
                    <a:pt x="243" y="47"/>
                    <a:pt x="199" y="14"/>
                    <a:pt x="144" y="3"/>
                  </a:cubicBezTo>
                  <a:cubicBezTo>
                    <a:pt x="136" y="1"/>
                    <a:pt x="128"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5917175" y="2394900"/>
              <a:ext cx="16875" cy="17125"/>
            </a:xfrm>
            <a:custGeom>
              <a:avLst/>
              <a:gdLst/>
              <a:ahLst/>
              <a:cxnLst/>
              <a:rect l="l" t="t" r="r" b="b"/>
              <a:pathLst>
                <a:path w="675" h="685" extrusionOk="0">
                  <a:moveTo>
                    <a:pt x="308" y="1"/>
                  </a:moveTo>
                  <a:cubicBezTo>
                    <a:pt x="178" y="1"/>
                    <a:pt x="54" y="81"/>
                    <a:pt x="23" y="247"/>
                  </a:cubicBezTo>
                  <a:cubicBezTo>
                    <a:pt x="1" y="358"/>
                    <a:pt x="34" y="468"/>
                    <a:pt x="111" y="557"/>
                  </a:cubicBezTo>
                  <a:cubicBezTo>
                    <a:pt x="173" y="634"/>
                    <a:pt x="274" y="684"/>
                    <a:pt x="374" y="684"/>
                  </a:cubicBezTo>
                  <a:cubicBezTo>
                    <a:pt x="416" y="684"/>
                    <a:pt x="458" y="676"/>
                    <a:pt x="498" y="656"/>
                  </a:cubicBezTo>
                  <a:cubicBezTo>
                    <a:pt x="553" y="623"/>
                    <a:pt x="597" y="568"/>
                    <a:pt x="619" y="512"/>
                  </a:cubicBezTo>
                  <a:cubicBezTo>
                    <a:pt x="674" y="391"/>
                    <a:pt x="663" y="247"/>
                    <a:pt x="586" y="148"/>
                  </a:cubicBezTo>
                  <a:cubicBezTo>
                    <a:pt x="518" y="51"/>
                    <a:pt x="411"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5844350" y="2317900"/>
              <a:ext cx="117000" cy="146225"/>
            </a:xfrm>
            <a:custGeom>
              <a:avLst/>
              <a:gdLst/>
              <a:ahLst/>
              <a:cxnLst/>
              <a:rect l="l" t="t" r="r" b="b"/>
              <a:pathLst>
                <a:path w="4680" h="5849" extrusionOk="0">
                  <a:moveTo>
                    <a:pt x="1603" y="138"/>
                  </a:moveTo>
                  <a:cubicBezTo>
                    <a:pt x="2449" y="138"/>
                    <a:pt x="3369" y="1139"/>
                    <a:pt x="3742" y="2544"/>
                  </a:cubicBezTo>
                  <a:cubicBezTo>
                    <a:pt x="4128" y="3957"/>
                    <a:pt x="3830" y="5281"/>
                    <a:pt x="3091" y="5712"/>
                  </a:cubicBezTo>
                  <a:cubicBezTo>
                    <a:pt x="3086" y="5712"/>
                    <a:pt x="3081" y="5712"/>
                    <a:pt x="3077" y="5712"/>
                  </a:cubicBezTo>
                  <a:cubicBezTo>
                    <a:pt x="2231" y="5712"/>
                    <a:pt x="1311" y="4711"/>
                    <a:pt x="938" y="3305"/>
                  </a:cubicBezTo>
                  <a:cubicBezTo>
                    <a:pt x="552" y="1893"/>
                    <a:pt x="850" y="557"/>
                    <a:pt x="1589" y="138"/>
                  </a:cubicBezTo>
                  <a:cubicBezTo>
                    <a:pt x="1594" y="138"/>
                    <a:pt x="1599" y="138"/>
                    <a:pt x="1603" y="138"/>
                  </a:cubicBezTo>
                  <a:close/>
                  <a:moveTo>
                    <a:pt x="2110" y="1"/>
                  </a:moveTo>
                  <a:cubicBezTo>
                    <a:pt x="2017" y="1"/>
                    <a:pt x="1924" y="13"/>
                    <a:pt x="1832" y="38"/>
                  </a:cubicBezTo>
                  <a:lnTo>
                    <a:pt x="1325" y="171"/>
                  </a:lnTo>
                  <a:cubicBezTo>
                    <a:pt x="397" y="425"/>
                    <a:pt x="0" y="1882"/>
                    <a:pt x="419" y="3438"/>
                  </a:cubicBezTo>
                  <a:cubicBezTo>
                    <a:pt x="797" y="4840"/>
                    <a:pt x="1713" y="5848"/>
                    <a:pt x="2569" y="5848"/>
                  </a:cubicBezTo>
                  <a:cubicBezTo>
                    <a:pt x="2663" y="5848"/>
                    <a:pt x="2756" y="5836"/>
                    <a:pt x="2848" y="5811"/>
                  </a:cubicBezTo>
                  <a:lnTo>
                    <a:pt x="3355" y="5678"/>
                  </a:lnTo>
                  <a:cubicBezTo>
                    <a:pt x="4272" y="5425"/>
                    <a:pt x="4680" y="3968"/>
                    <a:pt x="4261" y="2400"/>
                  </a:cubicBezTo>
                  <a:cubicBezTo>
                    <a:pt x="3873" y="999"/>
                    <a:pt x="2958" y="1"/>
                    <a:pt x="2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5"/>
            <p:cNvSpPr/>
            <p:nvPr/>
          </p:nvSpPr>
          <p:spPr>
            <a:xfrm>
              <a:off x="5897325" y="2490975"/>
              <a:ext cx="61825" cy="14425"/>
            </a:xfrm>
            <a:custGeom>
              <a:avLst/>
              <a:gdLst/>
              <a:ahLst/>
              <a:cxnLst/>
              <a:rect l="l" t="t" r="r" b="b"/>
              <a:pathLst>
                <a:path w="2473" h="577" extrusionOk="0">
                  <a:moveTo>
                    <a:pt x="2356" y="1"/>
                  </a:moveTo>
                  <a:cubicBezTo>
                    <a:pt x="2280" y="1"/>
                    <a:pt x="2211" y="39"/>
                    <a:pt x="2142" y="69"/>
                  </a:cubicBezTo>
                  <a:cubicBezTo>
                    <a:pt x="2042" y="102"/>
                    <a:pt x="1954" y="124"/>
                    <a:pt x="1855" y="157"/>
                  </a:cubicBezTo>
                  <a:cubicBezTo>
                    <a:pt x="1656" y="212"/>
                    <a:pt x="1457" y="268"/>
                    <a:pt x="1247" y="301"/>
                  </a:cubicBezTo>
                  <a:cubicBezTo>
                    <a:pt x="920" y="355"/>
                    <a:pt x="579" y="395"/>
                    <a:pt x="246" y="395"/>
                  </a:cubicBezTo>
                  <a:cubicBezTo>
                    <a:pt x="175" y="395"/>
                    <a:pt x="104" y="393"/>
                    <a:pt x="33" y="389"/>
                  </a:cubicBezTo>
                  <a:cubicBezTo>
                    <a:pt x="11" y="389"/>
                    <a:pt x="0" y="422"/>
                    <a:pt x="22" y="433"/>
                  </a:cubicBezTo>
                  <a:cubicBezTo>
                    <a:pt x="331" y="523"/>
                    <a:pt x="628" y="576"/>
                    <a:pt x="935" y="576"/>
                  </a:cubicBezTo>
                  <a:cubicBezTo>
                    <a:pt x="1045" y="576"/>
                    <a:pt x="1156" y="569"/>
                    <a:pt x="1270" y="555"/>
                  </a:cubicBezTo>
                  <a:cubicBezTo>
                    <a:pt x="1479" y="521"/>
                    <a:pt x="1678" y="477"/>
                    <a:pt x="1877" y="411"/>
                  </a:cubicBezTo>
                  <a:cubicBezTo>
                    <a:pt x="1987" y="378"/>
                    <a:pt x="2086" y="334"/>
                    <a:pt x="2186" y="279"/>
                  </a:cubicBezTo>
                  <a:cubicBezTo>
                    <a:pt x="2274" y="246"/>
                    <a:pt x="2384" y="201"/>
                    <a:pt x="2440" y="124"/>
                  </a:cubicBezTo>
                  <a:cubicBezTo>
                    <a:pt x="2473" y="80"/>
                    <a:pt x="2440" y="3"/>
                    <a:pt x="2384" y="3"/>
                  </a:cubicBezTo>
                  <a:cubicBezTo>
                    <a:pt x="2375" y="2"/>
                    <a:pt x="2366" y="1"/>
                    <a:pt x="2356" y="1"/>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5"/>
            <p:cNvSpPr/>
            <p:nvPr/>
          </p:nvSpPr>
          <p:spPr>
            <a:xfrm>
              <a:off x="5889725" y="2521550"/>
              <a:ext cx="41550" cy="10075"/>
            </a:xfrm>
            <a:custGeom>
              <a:avLst/>
              <a:gdLst/>
              <a:ahLst/>
              <a:cxnLst/>
              <a:rect l="l" t="t" r="r" b="b"/>
              <a:pathLst>
                <a:path w="1662" h="403" extrusionOk="0">
                  <a:moveTo>
                    <a:pt x="46" y="1"/>
                  </a:moveTo>
                  <a:cubicBezTo>
                    <a:pt x="13" y="1"/>
                    <a:pt x="1" y="61"/>
                    <a:pt x="39" y="71"/>
                  </a:cubicBezTo>
                  <a:cubicBezTo>
                    <a:pt x="150" y="137"/>
                    <a:pt x="271" y="204"/>
                    <a:pt x="404" y="259"/>
                  </a:cubicBezTo>
                  <a:cubicBezTo>
                    <a:pt x="525" y="314"/>
                    <a:pt x="668" y="336"/>
                    <a:pt x="801" y="358"/>
                  </a:cubicBezTo>
                  <a:cubicBezTo>
                    <a:pt x="933" y="380"/>
                    <a:pt x="1077" y="391"/>
                    <a:pt x="1209" y="402"/>
                  </a:cubicBezTo>
                  <a:cubicBezTo>
                    <a:pt x="1353" y="402"/>
                    <a:pt x="1474" y="402"/>
                    <a:pt x="1607" y="347"/>
                  </a:cubicBezTo>
                  <a:cubicBezTo>
                    <a:pt x="1662" y="325"/>
                    <a:pt x="1640" y="237"/>
                    <a:pt x="1596" y="226"/>
                  </a:cubicBezTo>
                  <a:cubicBezTo>
                    <a:pt x="1463" y="204"/>
                    <a:pt x="1353" y="204"/>
                    <a:pt x="1220" y="204"/>
                  </a:cubicBezTo>
                  <a:cubicBezTo>
                    <a:pt x="1088" y="204"/>
                    <a:pt x="955" y="193"/>
                    <a:pt x="823" y="170"/>
                  </a:cubicBezTo>
                  <a:cubicBezTo>
                    <a:pt x="691" y="159"/>
                    <a:pt x="569" y="126"/>
                    <a:pt x="448" y="104"/>
                  </a:cubicBezTo>
                  <a:cubicBezTo>
                    <a:pt x="315" y="82"/>
                    <a:pt x="194" y="49"/>
                    <a:pt x="61" y="5"/>
                  </a:cubicBezTo>
                  <a:cubicBezTo>
                    <a:pt x="56" y="2"/>
                    <a:pt x="51" y="1"/>
                    <a:pt x="46"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5899600" y="2544800"/>
              <a:ext cx="17600" cy="5150"/>
            </a:xfrm>
            <a:custGeom>
              <a:avLst/>
              <a:gdLst/>
              <a:ahLst/>
              <a:cxnLst/>
              <a:rect l="l" t="t" r="r" b="b"/>
              <a:pathLst>
                <a:path w="704" h="206" extrusionOk="0">
                  <a:moveTo>
                    <a:pt x="53" y="1"/>
                  </a:moveTo>
                  <a:cubicBezTo>
                    <a:pt x="7" y="1"/>
                    <a:pt x="0" y="69"/>
                    <a:pt x="42" y="79"/>
                  </a:cubicBezTo>
                  <a:cubicBezTo>
                    <a:pt x="141" y="112"/>
                    <a:pt x="240" y="157"/>
                    <a:pt x="351" y="179"/>
                  </a:cubicBezTo>
                  <a:cubicBezTo>
                    <a:pt x="395" y="190"/>
                    <a:pt x="450" y="201"/>
                    <a:pt x="505" y="201"/>
                  </a:cubicBezTo>
                  <a:cubicBezTo>
                    <a:pt x="521" y="204"/>
                    <a:pt x="538" y="205"/>
                    <a:pt x="554" y="205"/>
                  </a:cubicBezTo>
                  <a:cubicBezTo>
                    <a:pt x="593" y="205"/>
                    <a:pt x="632" y="197"/>
                    <a:pt x="671" y="190"/>
                  </a:cubicBezTo>
                  <a:cubicBezTo>
                    <a:pt x="693" y="179"/>
                    <a:pt x="704" y="134"/>
                    <a:pt x="671" y="123"/>
                  </a:cubicBezTo>
                  <a:cubicBezTo>
                    <a:pt x="627" y="101"/>
                    <a:pt x="571" y="79"/>
                    <a:pt x="516" y="68"/>
                  </a:cubicBezTo>
                  <a:cubicBezTo>
                    <a:pt x="472" y="68"/>
                    <a:pt x="428" y="57"/>
                    <a:pt x="373" y="46"/>
                  </a:cubicBezTo>
                  <a:cubicBezTo>
                    <a:pt x="273" y="35"/>
                    <a:pt x="163" y="24"/>
                    <a:pt x="64" y="2"/>
                  </a:cubicBezTo>
                  <a:cubicBezTo>
                    <a:pt x="60" y="1"/>
                    <a:pt x="57" y="1"/>
                    <a:pt x="53"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5899525" y="2566925"/>
              <a:ext cx="9950" cy="3450"/>
            </a:xfrm>
            <a:custGeom>
              <a:avLst/>
              <a:gdLst/>
              <a:ahLst/>
              <a:cxnLst/>
              <a:rect l="l" t="t" r="r" b="b"/>
              <a:pathLst>
                <a:path w="398" h="138" extrusionOk="0">
                  <a:moveTo>
                    <a:pt x="56" y="0"/>
                  </a:moveTo>
                  <a:cubicBezTo>
                    <a:pt x="34" y="0"/>
                    <a:pt x="12" y="22"/>
                    <a:pt x="12" y="44"/>
                  </a:cubicBezTo>
                  <a:cubicBezTo>
                    <a:pt x="1" y="66"/>
                    <a:pt x="23" y="99"/>
                    <a:pt x="45" y="99"/>
                  </a:cubicBezTo>
                  <a:cubicBezTo>
                    <a:pt x="100" y="110"/>
                    <a:pt x="144" y="132"/>
                    <a:pt x="199" y="132"/>
                  </a:cubicBezTo>
                  <a:cubicBezTo>
                    <a:pt x="221" y="132"/>
                    <a:pt x="243" y="137"/>
                    <a:pt x="262" y="137"/>
                  </a:cubicBezTo>
                  <a:cubicBezTo>
                    <a:pt x="272" y="137"/>
                    <a:pt x="280" y="136"/>
                    <a:pt x="287" y="132"/>
                  </a:cubicBezTo>
                  <a:cubicBezTo>
                    <a:pt x="321" y="132"/>
                    <a:pt x="343" y="121"/>
                    <a:pt x="365" y="121"/>
                  </a:cubicBezTo>
                  <a:cubicBezTo>
                    <a:pt x="387" y="110"/>
                    <a:pt x="398" y="66"/>
                    <a:pt x="376" y="55"/>
                  </a:cubicBezTo>
                  <a:cubicBezTo>
                    <a:pt x="354" y="44"/>
                    <a:pt x="332" y="33"/>
                    <a:pt x="310" y="22"/>
                  </a:cubicBezTo>
                  <a:cubicBezTo>
                    <a:pt x="276" y="11"/>
                    <a:pt x="254" y="11"/>
                    <a:pt x="221" y="11"/>
                  </a:cubicBezTo>
                  <a:cubicBezTo>
                    <a:pt x="166" y="0"/>
                    <a:pt x="111" y="0"/>
                    <a:pt x="56"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6136275" y="2446250"/>
              <a:ext cx="226025" cy="410425"/>
            </a:xfrm>
            <a:custGeom>
              <a:avLst/>
              <a:gdLst/>
              <a:ahLst/>
              <a:cxnLst/>
              <a:rect l="l" t="t" r="r" b="b"/>
              <a:pathLst>
                <a:path w="9041" h="16417" extrusionOk="0">
                  <a:moveTo>
                    <a:pt x="6671" y="0"/>
                  </a:moveTo>
                  <a:cubicBezTo>
                    <a:pt x="5860" y="0"/>
                    <a:pt x="4903" y="851"/>
                    <a:pt x="4162" y="2807"/>
                  </a:cubicBezTo>
                  <a:cubicBezTo>
                    <a:pt x="2915" y="6085"/>
                    <a:pt x="2374" y="8480"/>
                    <a:pt x="1" y="13094"/>
                  </a:cubicBezTo>
                  <a:lnTo>
                    <a:pt x="4184" y="16416"/>
                  </a:lnTo>
                  <a:cubicBezTo>
                    <a:pt x="8378" y="12520"/>
                    <a:pt x="9040" y="3514"/>
                    <a:pt x="8014" y="1107"/>
                  </a:cubicBezTo>
                  <a:cubicBezTo>
                    <a:pt x="7710" y="396"/>
                    <a:pt x="7224" y="0"/>
                    <a:pt x="6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5"/>
            <p:cNvSpPr/>
            <p:nvPr/>
          </p:nvSpPr>
          <p:spPr>
            <a:xfrm>
              <a:off x="5966025" y="2588425"/>
              <a:ext cx="274850" cy="313225"/>
            </a:xfrm>
            <a:custGeom>
              <a:avLst/>
              <a:gdLst/>
              <a:ahLst/>
              <a:cxnLst/>
              <a:rect l="l" t="t" r="r" b="b"/>
              <a:pathLst>
                <a:path w="10994" h="12529" extrusionOk="0">
                  <a:moveTo>
                    <a:pt x="3378" y="1"/>
                  </a:moveTo>
                  <a:lnTo>
                    <a:pt x="1" y="3323"/>
                  </a:lnTo>
                  <a:cubicBezTo>
                    <a:pt x="2197" y="8348"/>
                    <a:pt x="4703" y="12529"/>
                    <a:pt x="7637" y="12529"/>
                  </a:cubicBezTo>
                  <a:cubicBezTo>
                    <a:pt x="8698" y="12529"/>
                    <a:pt x="9815" y="11981"/>
                    <a:pt x="10994" y="10729"/>
                  </a:cubicBezTo>
                  <a:lnTo>
                    <a:pt x="8488" y="5961"/>
                  </a:lnTo>
                  <a:lnTo>
                    <a:pt x="33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5989850" y="2678250"/>
              <a:ext cx="38200" cy="34375"/>
            </a:xfrm>
            <a:custGeom>
              <a:avLst/>
              <a:gdLst/>
              <a:ahLst/>
              <a:cxnLst/>
              <a:rect l="l" t="t" r="r" b="b"/>
              <a:pathLst>
                <a:path w="1528" h="1375" extrusionOk="0">
                  <a:moveTo>
                    <a:pt x="455" y="0"/>
                  </a:moveTo>
                  <a:cubicBezTo>
                    <a:pt x="369" y="0"/>
                    <a:pt x="291" y="45"/>
                    <a:pt x="229" y="150"/>
                  </a:cubicBezTo>
                  <a:cubicBezTo>
                    <a:pt x="0" y="533"/>
                    <a:pt x="532" y="1375"/>
                    <a:pt x="918" y="1375"/>
                  </a:cubicBezTo>
                  <a:cubicBezTo>
                    <a:pt x="942" y="1375"/>
                    <a:pt x="967" y="1371"/>
                    <a:pt x="990" y="1364"/>
                  </a:cubicBezTo>
                  <a:cubicBezTo>
                    <a:pt x="1527" y="1206"/>
                    <a:pt x="899" y="0"/>
                    <a:pt x="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5961125" y="2540500"/>
              <a:ext cx="387800" cy="368975"/>
            </a:xfrm>
            <a:custGeom>
              <a:avLst/>
              <a:gdLst/>
              <a:ahLst/>
              <a:cxnLst/>
              <a:rect l="l" t="t" r="r" b="b"/>
              <a:pathLst>
                <a:path w="15512" h="14759" extrusionOk="0">
                  <a:moveTo>
                    <a:pt x="15437" y="0"/>
                  </a:moveTo>
                  <a:cubicBezTo>
                    <a:pt x="15398" y="0"/>
                    <a:pt x="15357" y="25"/>
                    <a:pt x="15351" y="75"/>
                  </a:cubicBezTo>
                  <a:cubicBezTo>
                    <a:pt x="15285" y="1322"/>
                    <a:pt x="15152" y="2580"/>
                    <a:pt x="14965" y="3827"/>
                  </a:cubicBezTo>
                  <a:cubicBezTo>
                    <a:pt x="14777" y="5053"/>
                    <a:pt x="14512" y="6278"/>
                    <a:pt x="14104" y="7459"/>
                  </a:cubicBezTo>
                  <a:cubicBezTo>
                    <a:pt x="13431" y="9446"/>
                    <a:pt x="12294" y="11322"/>
                    <a:pt x="10671" y="12680"/>
                  </a:cubicBezTo>
                  <a:cubicBezTo>
                    <a:pt x="10241" y="13044"/>
                    <a:pt x="9777" y="13364"/>
                    <a:pt x="9280" y="13640"/>
                  </a:cubicBezTo>
                  <a:cubicBezTo>
                    <a:pt x="9038" y="13772"/>
                    <a:pt x="8784" y="13894"/>
                    <a:pt x="8530" y="13993"/>
                  </a:cubicBezTo>
                  <a:cubicBezTo>
                    <a:pt x="8265" y="14103"/>
                    <a:pt x="7691" y="14346"/>
                    <a:pt x="7691" y="14346"/>
                  </a:cubicBezTo>
                  <a:cubicBezTo>
                    <a:pt x="7062" y="14081"/>
                    <a:pt x="6466" y="13794"/>
                    <a:pt x="5903" y="13408"/>
                  </a:cubicBezTo>
                  <a:cubicBezTo>
                    <a:pt x="5307" y="13000"/>
                    <a:pt x="4777" y="12514"/>
                    <a:pt x="4291" y="11984"/>
                  </a:cubicBezTo>
                  <a:cubicBezTo>
                    <a:pt x="3210" y="10825"/>
                    <a:pt x="2393" y="9446"/>
                    <a:pt x="1665" y="8044"/>
                  </a:cubicBezTo>
                  <a:cubicBezTo>
                    <a:pt x="1223" y="7227"/>
                    <a:pt x="826" y="6388"/>
                    <a:pt x="439" y="5549"/>
                  </a:cubicBezTo>
                  <a:cubicBezTo>
                    <a:pt x="428" y="5538"/>
                    <a:pt x="417" y="5538"/>
                    <a:pt x="417" y="5538"/>
                  </a:cubicBezTo>
                  <a:cubicBezTo>
                    <a:pt x="428" y="5527"/>
                    <a:pt x="439" y="5516"/>
                    <a:pt x="450" y="5505"/>
                  </a:cubicBezTo>
                  <a:cubicBezTo>
                    <a:pt x="1576" y="4368"/>
                    <a:pt x="2702" y="3231"/>
                    <a:pt x="3729" y="1984"/>
                  </a:cubicBezTo>
                  <a:cubicBezTo>
                    <a:pt x="3762" y="1942"/>
                    <a:pt x="3726" y="1888"/>
                    <a:pt x="3682" y="1888"/>
                  </a:cubicBezTo>
                  <a:cubicBezTo>
                    <a:pt x="3668" y="1888"/>
                    <a:pt x="3654" y="1894"/>
                    <a:pt x="3640" y="1907"/>
                  </a:cubicBezTo>
                  <a:cubicBezTo>
                    <a:pt x="2415" y="2933"/>
                    <a:pt x="1278" y="4070"/>
                    <a:pt x="152" y="5207"/>
                  </a:cubicBezTo>
                  <a:cubicBezTo>
                    <a:pt x="1" y="5359"/>
                    <a:pt x="145" y="5566"/>
                    <a:pt x="306" y="5566"/>
                  </a:cubicBezTo>
                  <a:cubicBezTo>
                    <a:pt x="321" y="5566"/>
                    <a:pt x="336" y="5564"/>
                    <a:pt x="351" y="5560"/>
                  </a:cubicBezTo>
                  <a:cubicBezTo>
                    <a:pt x="351" y="5571"/>
                    <a:pt x="351" y="5582"/>
                    <a:pt x="351" y="5593"/>
                  </a:cubicBezTo>
                  <a:cubicBezTo>
                    <a:pt x="969" y="7161"/>
                    <a:pt x="1554" y="8761"/>
                    <a:pt x="2426" y="10218"/>
                  </a:cubicBezTo>
                  <a:cubicBezTo>
                    <a:pt x="3221" y="11543"/>
                    <a:pt x="4236" y="12735"/>
                    <a:pt x="5484" y="13651"/>
                  </a:cubicBezTo>
                  <a:cubicBezTo>
                    <a:pt x="5856" y="13917"/>
                    <a:pt x="7122" y="14758"/>
                    <a:pt x="7716" y="14758"/>
                  </a:cubicBezTo>
                  <a:cubicBezTo>
                    <a:pt x="7738" y="14758"/>
                    <a:pt x="7759" y="14757"/>
                    <a:pt x="7779" y="14755"/>
                  </a:cubicBezTo>
                  <a:cubicBezTo>
                    <a:pt x="8210" y="14710"/>
                    <a:pt x="8894" y="14401"/>
                    <a:pt x="9325" y="14181"/>
                  </a:cubicBezTo>
                  <a:cubicBezTo>
                    <a:pt x="9788" y="13938"/>
                    <a:pt x="10219" y="13662"/>
                    <a:pt x="10638" y="13342"/>
                  </a:cubicBezTo>
                  <a:cubicBezTo>
                    <a:pt x="11488" y="12702"/>
                    <a:pt x="12205" y="11918"/>
                    <a:pt x="12823" y="11046"/>
                  </a:cubicBezTo>
                  <a:cubicBezTo>
                    <a:pt x="14203" y="9103"/>
                    <a:pt x="14887" y="6730"/>
                    <a:pt x="15219" y="4390"/>
                  </a:cubicBezTo>
                  <a:cubicBezTo>
                    <a:pt x="15417" y="2955"/>
                    <a:pt x="15461" y="1521"/>
                    <a:pt x="15506" y="75"/>
                  </a:cubicBezTo>
                  <a:cubicBezTo>
                    <a:pt x="15511" y="25"/>
                    <a:pt x="15475" y="0"/>
                    <a:pt x="15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6052525" y="2492025"/>
              <a:ext cx="188525" cy="303525"/>
            </a:xfrm>
            <a:custGeom>
              <a:avLst/>
              <a:gdLst/>
              <a:ahLst/>
              <a:cxnLst/>
              <a:rect l="l" t="t" r="r" b="b"/>
              <a:pathLst>
                <a:path w="7541" h="12141" extrusionOk="0">
                  <a:moveTo>
                    <a:pt x="7473" y="1"/>
                  </a:moveTo>
                  <a:cubicBezTo>
                    <a:pt x="7448" y="1"/>
                    <a:pt x="7422" y="16"/>
                    <a:pt x="7413" y="49"/>
                  </a:cubicBezTo>
                  <a:cubicBezTo>
                    <a:pt x="6783" y="2422"/>
                    <a:pt x="5978" y="4751"/>
                    <a:pt x="5117" y="7058"/>
                  </a:cubicBezTo>
                  <a:cubicBezTo>
                    <a:pt x="4995" y="7378"/>
                    <a:pt x="4874" y="7687"/>
                    <a:pt x="4752" y="8007"/>
                  </a:cubicBezTo>
                  <a:cubicBezTo>
                    <a:pt x="4653" y="8272"/>
                    <a:pt x="4510" y="8548"/>
                    <a:pt x="4432" y="8835"/>
                  </a:cubicBezTo>
                  <a:cubicBezTo>
                    <a:pt x="3759" y="8029"/>
                    <a:pt x="3086" y="7223"/>
                    <a:pt x="2401" y="6440"/>
                  </a:cubicBezTo>
                  <a:lnTo>
                    <a:pt x="1320" y="5181"/>
                  </a:lnTo>
                  <a:cubicBezTo>
                    <a:pt x="945" y="4751"/>
                    <a:pt x="558" y="4343"/>
                    <a:pt x="183" y="3923"/>
                  </a:cubicBezTo>
                  <a:cubicBezTo>
                    <a:pt x="167" y="3905"/>
                    <a:pt x="147" y="3897"/>
                    <a:pt x="128" y="3897"/>
                  </a:cubicBezTo>
                  <a:cubicBezTo>
                    <a:pt x="65" y="3897"/>
                    <a:pt x="0" y="3975"/>
                    <a:pt x="50" y="4034"/>
                  </a:cubicBezTo>
                  <a:cubicBezTo>
                    <a:pt x="393" y="4475"/>
                    <a:pt x="713" y="4928"/>
                    <a:pt x="1066" y="5358"/>
                  </a:cubicBezTo>
                  <a:cubicBezTo>
                    <a:pt x="1419" y="5789"/>
                    <a:pt x="1761" y="6219"/>
                    <a:pt x="2115" y="6660"/>
                  </a:cubicBezTo>
                  <a:cubicBezTo>
                    <a:pt x="2810" y="7521"/>
                    <a:pt x="3516" y="8371"/>
                    <a:pt x="4223" y="9221"/>
                  </a:cubicBezTo>
                  <a:cubicBezTo>
                    <a:pt x="4234" y="9298"/>
                    <a:pt x="4267" y="9365"/>
                    <a:pt x="4344" y="9409"/>
                  </a:cubicBezTo>
                  <a:lnTo>
                    <a:pt x="4355" y="9409"/>
                  </a:lnTo>
                  <a:cubicBezTo>
                    <a:pt x="4543" y="9795"/>
                    <a:pt x="4741" y="10181"/>
                    <a:pt x="4929" y="10568"/>
                  </a:cubicBezTo>
                  <a:cubicBezTo>
                    <a:pt x="5128" y="10965"/>
                    <a:pt x="5337" y="11373"/>
                    <a:pt x="5481" y="11804"/>
                  </a:cubicBezTo>
                  <a:cubicBezTo>
                    <a:pt x="5489" y="11829"/>
                    <a:pt x="5507" y="11840"/>
                    <a:pt x="5526" y="11840"/>
                  </a:cubicBezTo>
                  <a:cubicBezTo>
                    <a:pt x="5556" y="11840"/>
                    <a:pt x="5587" y="11812"/>
                    <a:pt x="5580" y="11771"/>
                  </a:cubicBezTo>
                  <a:cubicBezTo>
                    <a:pt x="5470" y="11318"/>
                    <a:pt x="5382" y="10855"/>
                    <a:pt x="5249" y="10413"/>
                  </a:cubicBezTo>
                  <a:cubicBezTo>
                    <a:pt x="5183" y="10215"/>
                    <a:pt x="5117" y="10005"/>
                    <a:pt x="5028" y="9817"/>
                  </a:cubicBezTo>
                  <a:lnTo>
                    <a:pt x="5028" y="9817"/>
                  </a:lnTo>
                  <a:cubicBezTo>
                    <a:pt x="5371" y="10038"/>
                    <a:pt x="5702" y="10292"/>
                    <a:pt x="6000" y="10557"/>
                  </a:cubicBezTo>
                  <a:cubicBezTo>
                    <a:pt x="6496" y="11009"/>
                    <a:pt x="6971" y="11528"/>
                    <a:pt x="7313" y="12113"/>
                  </a:cubicBezTo>
                  <a:cubicBezTo>
                    <a:pt x="7326" y="12132"/>
                    <a:pt x="7344" y="12140"/>
                    <a:pt x="7361" y="12140"/>
                  </a:cubicBezTo>
                  <a:cubicBezTo>
                    <a:pt x="7404" y="12140"/>
                    <a:pt x="7447" y="12094"/>
                    <a:pt x="7424" y="12047"/>
                  </a:cubicBezTo>
                  <a:cubicBezTo>
                    <a:pt x="7092" y="11407"/>
                    <a:pt x="6728" y="10822"/>
                    <a:pt x="6243" y="10292"/>
                  </a:cubicBezTo>
                  <a:cubicBezTo>
                    <a:pt x="5812" y="9817"/>
                    <a:pt x="5304" y="9431"/>
                    <a:pt x="4764" y="9111"/>
                  </a:cubicBezTo>
                  <a:cubicBezTo>
                    <a:pt x="4918" y="8857"/>
                    <a:pt x="5017" y="8559"/>
                    <a:pt x="5117" y="8283"/>
                  </a:cubicBezTo>
                  <a:cubicBezTo>
                    <a:pt x="5227" y="7996"/>
                    <a:pt x="5337" y="7709"/>
                    <a:pt x="5448" y="7422"/>
                  </a:cubicBezTo>
                  <a:cubicBezTo>
                    <a:pt x="5669" y="6837"/>
                    <a:pt x="5878" y="6252"/>
                    <a:pt x="6066" y="5656"/>
                  </a:cubicBezTo>
                  <a:cubicBezTo>
                    <a:pt x="6452" y="4497"/>
                    <a:pt x="6783" y="3316"/>
                    <a:pt x="7070" y="2124"/>
                  </a:cubicBezTo>
                  <a:cubicBezTo>
                    <a:pt x="7247" y="1440"/>
                    <a:pt x="7390" y="755"/>
                    <a:pt x="7534" y="71"/>
                  </a:cubicBezTo>
                  <a:cubicBezTo>
                    <a:pt x="7540" y="27"/>
                    <a:pt x="7507" y="1"/>
                    <a:pt x="74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5764725" y="2713775"/>
              <a:ext cx="57550" cy="96075"/>
            </a:xfrm>
            <a:custGeom>
              <a:avLst/>
              <a:gdLst/>
              <a:ahLst/>
              <a:cxnLst/>
              <a:rect l="l" t="t" r="r" b="b"/>
              <a:pathLst>
                <a:path w="2302" h="3843" extrusionOk="0">
                  <a:moveTo>
                    <a:pt x="112" y="0"/>
                  </a:moveTo>
                  <a:cubicBezTo>
                    <a:pt x="51" y="0"/>
                    <a:pt x="0" y="86"/>
                    <a:pt x="50" y="152"/>
                  </a:cubicBezTo>
                  <a:cubicBezTo>
                    <a:pt x="260" y="417"/>
                    <a:pt x="437" y="704"/>
                    <a:pt x="624" y="991"/>
                  </a:cubicBezTo>
                  <a:cubicBezTo>
                    <a:pt x="801" y="1267"/>
                    <a:pt x="966" y="1554"/>
                    <a:pt x="1121" y="1852"/>
                  </a:cubicBezTo>
                  <a:cubicBezTo>
                    <a:pt x="1276" y="2139"/>
                    <a:pt x="1408" y="2426"/>
                    <a:pt x="1529" y="2735"/>
                  </a:cubicBezTo>
                  <a:cubicBezTo>
                    <a:pt x="1662" y="3044"/>
                    <a:pt x="1750" y="3375"/>
                    <a:pt x="1861" y="3696"/>
                  </a:cubicBezTo>
                  <a:cubicBezTo>
                    <a:pt x="1896" y="3798"/>
                    <a:pt x="1978" y="3843"/>
                    <a:pt x="2060" y="3843"/>
                  </a:cubicBezTo>
                  <a:cubicBezTo>
                    <a:pt x="2181" y="3843"/>
                    <a:pt x="2302" y="3743"/>
                    <a:pt x="2269" y="3585"/>
                  </a:cubicBezTo>
                  <a:cubicBezTo>
                    <a:pt x="2181" y="3254"/>
                    <a:pt x="2037" y="2923"/>
                    <a:pt x="1894" y="2614"/>
                  </a:cubicBezTo>
                  <a:cubicBezTo>
                    <a:pt x="1761" y="2294"/>
                    <a:pt x="1596" y="1985"/>
                    <a:pt x="1430" y="1676"/>
                  </a:cubicBezTo>
                  <a:cubicBezTo>
                    <a:pt x="1253" y="1378"/>
                    <a:pt x="1077" y="1091"/>
                    <a:pt x="867" y="815"/>
                  </a:cubicBezTo>
                  <a:cubicBezTo>
                    <a:pt x="657" y="539"/>
                    <a:pt x="415" y="285"/>
                    <a:pt x="172" y="31"/>
                  </a:cubicBezTo>
                  <a:cubicBezTo>
                    <a:pt x="153" y="9"/>
                    <a:pt x="132"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5758250" y="2730675"/>
              <a:ext cx="23375" cy="61875"/>
            </a:xfrm>
            <a:custGeom>
              <a:avLst/>
              <a:gdLst/>
              <a:ahLst/>
              <a:cxnLst/>
              <a:rect l="l" t="t" r="r" b="b"/>
              <a:pathLst>
                <a:path w="935" h="2475" extrusionOk="0">
                  <a:moveTo>
                    <a:pt x="191" y="0"/>
                  </a:moveTo>
                  <a:cubicBezTo>
                    <a:pt x="120" y="0"/>
                    <a:pt x="50" y="43"/>
                    <a:pt x="33" y="117"/>
                  </a:cubicBezTo>
                  <a:cubicBezTo>
                    <a:pt x="0" y="227"/>
                    <a:pt x="56" y="315"/>
                    <a:pt x="100" y="415"/>
                  </a:cubicBezTo>
                  <a:cubicBezTo>
                    <a:pt x="144" y="514"/>
                    <a:pt x="188" y="613"/>
                    <a:pt x="221" y="702"/>
                  </a:cubicBezTo>
                  <a:cubicBezTo>
                    <a:pt x="298" y="889"/>
                    <a:pt x="376" y="1066"/>
                    <a:pt x="442" y="1254"/>
                  </a:cubicBezTo>
                  <a:cubicBezTo>
                    <a:pt x="574" y="1640"/>
                    <a:pt x="707" y="2026"/>
                    <a:pt x="784" y="2424"/>
                  </a:cubicBezTo>
                  <a:cubicBezTo>
                    <a:pt x="793" y="2459"/>
                    <a:pt x="819" y="2475"/>
                    <a:pt x="847" y="2475"/>
                  </a:cubicBezTo>
                  <a:cubicBezTo>
                    <a:pt x="889" y="2475"/>
                    <a:pt x="934" y="2439"/>
                    <a:pt x="927" y="2379"/>
                  </a:cubicBezTo>
                  <a:cubicBezTo>
                    <a:pt x="861" y="1971"/>
                    <a:pt x="806" y="1563"/>
                    <a:pt x="707" y="1165"/>
                  </a:cubicBezTo>
                  <a:cubicBezTo>
                    <a:pt x="652" y="967"/>
                    <a:pt x="607" y="768"/>
                    <a:pt x="541" y="580"/>
                  </a:cubicBezTo>
                  <a:cubicBezTo>
                    <a:pt x="508" y="481"/>
                    <a:pt x="475" y="393"/>
                    <a:pt x="442" y="304"/>
                  </a:cubicBezTo>
                  <a:cubicBezTo>
                    <a:pt x="398" y="194"/>
                    <a:pt x="376" y="84"/>
                    <a:pt x="265" y="17"/>
                  </a:cubicBezTo>
                  <a:cubicBezTo>
                    <a:pt x="242" y="6"/>
                    <a:pt x="216"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5604100" y="2616375"/>
              <a:ext cx="90950" cy="88375"/>
            </a:xfrm>
            <a:custGeom>
              <a:avLst/>
              <a:gdLst/>
              <a:ahLst/>
              <a:cxnLst/>
              <a:rect l="l" t="t" r="r" b="b"/>
              <a:pathLst>
                <a:path w="3638" h="3535" extrusionOk="0">
                  <a:moveTo>
                    <a:pt x="3431" y="1"/>
                  </a:moveTo>
                  <a:cubicBezTo>
                    <a:pt x="3399" y="1"/>
                    <a:pt x="3367" y="10"/>
                    <a:pt x="3341" y="31"/>
                  </a:cubicBezTo>
                  <a:cubicBezTo>
                    <a:pt x="2811" y="461"/>
                    <a:pt x="2336" y="958"/>
                    <a:pt x="1818" y="1422"/>
                  </a:cubicBezTo>
                  <a:cubicBezTo>
                    <a:pt x="1564" y="1642"/>
                    <a:pt x="1321" y="1874"/>
                    <a:pt x="1078" y="2117"/>
                  </a:cubicBezTo>
                  <a:cubicBezTo>
                    <a:pt x="835" y="2371"/>
                    <a:pt x="305" y="2812"/>
                    <a:pt x="118" y="3121"/>
                  </a:cubicBezTo>
                  <a:cubicBezTo>
                    <a:pt x="0" y="3302"/>
                    <a:pt x="171" y="3534"/>
                    <a:pt x="364" y="3534"/>
                  </a:cubicBezTo>
                  <a:cubicBezTo>
                    <a:pt x="407" y="3534"/>
                    <a:pt x="451" y="3523"/>
                    <a:pt x="493" y="3497"/>
                  </a:cubicBezTo>
                  <a:cubicBezTo>
                    <a:pt x="780" y="3287"/>
                    <a:pt x="1277" y="2823"/>
                    <a:pt x="1531" y="2558"/>
                  </a:cubicBezTo>
                  <a:cubicBezTo>
                    <a:pt x="1762" y="2305"/>
                    <a:pt x="1994" y="2040"/>
                    <a:pt x="2215" y="1775"/>
                  </a:cubicBezTo>
                  <a:cubicBezTo>
                    <a:pt x="2667" y="1245"/>
                    <a:pt x="3153" y="748"/>
                    <a:pt x="3561" y="196"/>
                  </a:cubicBezTo>
                  <a:cubicBezTo>
                    <a:pt x="3637" y="95"/>
                    <a:pt x="3533" y="1"/>
                    <a:pt x="3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5629725" y="2702125"/>
              <a:ext cx="38175" cy="34225"/>
            </a:xfrm>
            <a:custGeom>
              <a:avLst/>
              <a:gdLst/>
              <a:ahLst/>
              <a:cxnLst/>
              <a:rect l="l" t="t" r="r" b="b"/>
              <a:pathLst>
                <a:path w="1527" h="1369" extrusionOk="0">
                  <a:moveTo>
                    <a:pt x="453" y="1"/>
                  </a:moveTo>
                  <a:cubicBezTo>
                    <a:pt x="365" y="1"/>
                    <a:pt x="283" y="47"/>
                    <a:pt x="219" y="155"/>
                  </a:cubicBezTo>
                  <a:cubicBezTo>
                    <a:pt x="1" y="528"/>
                    <a:pt x="533" y="1369"/>
                    <a:pt x="919" y="1369"/>
                  </a:cubicBezTo>
                  <a:cubicBezTo>
                    <a:pt x="943" y="1369"/>
                    <a:pt x="968" y="1365"/>
                    <a:pt x="991" y="1358"/>
                  </a:cubicBezTo>
                  <a:cubicBezTo>
                    <a:pt x="1527" y="1201"/>
                    <a:pt x="904"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5836050" y="3997925"/>
              <a:ext cx="306875" cy="109250"/>
            </a:xfrm>
            <a:custGeom>
              <a:avLst/>
              <a:gdLst/>
              <a:ahLst/>
              <a:cxnLst/>
              <a:rect l="l" t="t" r="r" b="b"/>
              <a:pathLst>
                <a:path w="12275" h="4370" extrusionOk="0">
                  <a:moveTo>
                    <a:pt x="6381" y="0"/>
                  </a:moveTo>
                  <a:cubicBezTo>
                    <a:pt x="5343" y="1722"/>
                    <a:pt x="509" y="2385"/>
                    <a:pt x="1" y="3808"/>
                  </a:cubicBezTo>
                  <a:cubicBezTo>
                    <a:pt x="723" y="4197"/>
                    <a:pt x="2869" y="4369"/>
                    <a:pt x="5174" y="4369"/>
                  </a:cubicBezTo>
                  <a:cubicBezTo>
                    <a:pt x="8299" y="4369"/>
                    <a:pt x="11716" y="4053"/>
                    <a:pt x="12275" y="3532"/>
                  </a:cubicBezTo>
                  <a:lnTo>
                    <a:pt x="11513" y="0"/>
                  </a:lnTo>
                  <a:cubicBezTo>
                    <a:pt x="10509" y="67"/>
                    <a:pt x="10255" y="1491"/>
                    <a:pt x="9118" y="1557"/>
                  </a:cubicBezTo>
                  <a:cubicBezTo>
                    <a:pt x="9095" y="1558"/>
                    <a:pt x="9072" y="1559"/>
                    <a:pt x="9049" y="1559"/>
                  </a:cubicBezTo>
                  <a:cubicBezTo>
                    <a:pt x="7935" y="1559"/>
                    <a:pt x="7084" y="0"/>
                    <a:pt x="6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5944775" y="2989925"/>
              <a:ext cx="78875" cy="27900"/>
            </a:xfrm>
            <a:custGeom>
              <a:avLst/>
              <a:gdLst/>
              <a:ahLst/>
              <a:cxnLst/>
              <a:rect l="l" t="t" r="r" b="b"/>
              <a:pathLst>
                <a:path w="3155" h="1116" extrusionOk="0">
                  <a:moveTo>
                    <a:pt x="122" y="1"/>
                  </a:moveTo>
                  <a:cubicBezTo>
                    <a:pt x="78" y="221"/>
                    <a:pt x="45" y="453"/>
                    <a:pt x="1" y="685"/>
                  </a:cubicBezTo>
                  <a:cubicBezTo>
                    <a:pt x="266" y="762"/>
                    <a:pt x="519" y="828"/>
                    <a:pt x="795" y="884"/>
                  </a:cubicBezTo>
                  <a:cubicBezTo>
                    <a:pt x="1138" y="961"/>
                    <a:pt x="1480" y="1027"/>
                    <a:pt x="1833" y="1071"/>
                  </a:cubicBezTo>
                  <a:cubicBezTo>
                    <a:pt x="2197" y="1104"/>
                    <a:pt x="2561" y="1104"/>
                    <a:pt x="2926" y="1115"/>
                  </a:cubicBezTo>
                  <a:cubicBezTo>
                    <a:pt x="2929" y="1115"/>
                    <a:pt x="2932" y="1116"/>
                    <a:pt x="2935" y="1116"/>
                  </a:cubicBezTo>
                  <a:cubicBezTo>
                    <a:pt x="3115" y="1116"/>
                    <a:pt x="3154" y="817"/>
                    <a:pt x="2970" y="784"/>
                  </a:cubicBezTo>
                  <a:cubicBezTo>
                    <a:pt x="2628" y="729"/>
                    <a:pt x="2308" y="641"/>
                    <a:pt x="1976" y="563"/>
                  </a:cubicBezTo>
                  <a:cubicBezTo>
                    <a:pt x="1634" y="475"/>
                    <a:pt x="1292" y="387"/>
                    <a:pt x="950" y="287"/>
                  </a:cubicBezTo>
                  <a:cubicBezTo>
                    <a:pt x="674" y="199"/>
                    <a:pt x="398" y="100"/>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959675" y="2300625"/>
              <a:ext cx="67900" cy="84750"/>
            </a:xfrm>
            <a:custGeom>
              <a:avLst/>
              <a:gdLst/>
              <a:ahLst/>
              <a:cxnLst/>
              <a:rect l="l" t="t" r="r" b="b"/>
              <a:pathLst>
                <a:path w="2716" h="3390" fill="none" extrusionOk="0">
                  <a:moveTo>
                    <a:pt x="2561" y="1480"/>
                  </a:moveTo>
                  <a:cubicBezTo>
                    <a:pt x="2716" y="2352"/>
                    <a:pt x="2308" y="3147"/>
                    <a:pt x="1634" y="3268"/>
                  </a:cubicBezTo>
                  <a:cubicBezTo>
                    <a:pt x="972" y="3389"/>
                    <a:pt x="310" y="2782"/>
                    <a:pt x="155" y="1910"/>
                  </a:cubicBezTo>
                  <a:cubicBezTo>
                    <a:pt x="1" y="1038"/>
                    <a:pt x="409" y="244"/>
                    <a:pt x="1082" y="122"/>
                  </a:cubicBezTo>
                  <a:cubicBezTo>
                    <a:pt x="1745" y="1"/>
                    <a:pt x="2407" y="608"/>
                    <a:pt x="2561" y="1480"/>
                  </a:cubicBezTo>
                  <a:close/>
                </a:path>
              </a:pathLst>
            </a:custGeom>
            <a:noFill/>
            <a:ln w="3575" cap="flat" cmpd="sng">
              <a:solidFill>
                <a:srgbClr val="E5E6FC"/>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6054325" y="2290975"/>
              <a:ext cx="68175" cy="84450"/>
            </a:xfrm>
            <a:custGeom>
              <a:avLst/>
              <a:gdLst/>
              <a:ahLst/>
              <a:cxnLst/>
              <a:rect l="l" t="t" r="r" b="b"/>
              <a:pathLst>
                <a:path w="2727" h="3378" fill="none" extrusionOk="0">
                  <a:moveTo>
                    <a:pt x="2572" y="1469"/>
                  </a:moveTo>
                  <a:cubicBezTo>
                    <a:pt x="2727" y="2340"/>
                    <a:pt x="2307" y="3135"/>
                    <a:pt x="1645" y="3257"/>
                  </a:cubicBezTo>
                  <a:cubicBezTo>
                    <a:pt x="983" y="3378"/>
                    <a:pt x="310" y="2771"/>
                    <a:pt x="155" y="1899"/>
                  </a:cubicBezTo>
                  <a:cubicBezTo>
                    <a:pt x="1" y="1038"/>
                    <a:pt x="420" y="232"/>
                    <a:pt x="1082" y="111"/>
                  </a:cubicBezTo>
                  <a:cubicBezTo>
                    <a:pt x="1756" y="1"/>
                    <a:pt x="2418" y="608"/>
                    <a:pt x="2572" y="1469"/>
                  </a:cubicBezTo>
                  <a:close/>
                </a:path>
              </a:pathLst>
            </a:custGeom>
            <a:noFill/>
            <a:ln w="3300" cap="flat" cmpd="sng">
              <a:solidFill>
                <a:srgbClr val="E5E6FC"/>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6020950" y="2322150"/>
              <a:ext cx="36700" cy="7475"/>
            </a:xfrm>
            <a:custGeom>
              <a:avLst/>
              <a:gdLst/>
              <a:ahLst/>
              <a:cxnLst/>
              <a:rect l="l" t="t" r="r" b="b"/>
              <a:pathLst>
                <a:path w="1468" h="299" fill="none" extrusionOk="0">
                  <a:moveTo>
                    <a:pt x="0" y="222"/>
                  </a:moveTo>
                  <a:cubicBezTo>
                    <a:pt x="740" y="1"/>
                    <a:pt x="1468" y="299"/>
                    <a:pt x="1468" y="299"/>
                  </a:cubicBezTo>
                </a:path>
              </a:pathLst>
            </a:custGeom>
            <a:noFill/>
            <a:ln w="3575" cap="flat" cmpd="sng">
              <a:solidFill>
                <a:srgbClr val="E5E6FC"/>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6118625" y="2308350"/>
              <a:ext cx="44450" cy="19625"/>
            </a:xfrm>
            <a:custGeom>
              <a:avLst/>
              <a:gdLst/>
              <a:ahLst/>
              <a:cxnLst/>
              <a:rect l="l" t="t" r="r" b="b"/>
              <a:pathLst>
                <a:path w="1778" h="785" fill="none" extrusionOk="0">
                  <a:moveTo>
                    <a:pt x="0" y="785"/>
                  </a:moveTo>
                  <a:lnTo>
                    <a:pt x="1777" y="1"/>
                  </a:lnTo>
                </a:path>
              </a:pathLst>
            </a:custGeom>
            <a:noFill/>
            <a:ln w="3575" cap="flat" cmpd="sng">
              <a:solidFill>
                <a:srgbClr val="E5E6FC"/>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B710B053-995C-4F6F-B273-9E337C8F0EE3}"/>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1. AUTOZÓMOVÁ DEDIČNOSŤ</a:t>
            </a:r>
          </a:p>
        </p:txBody>
      </p:sp>
      <p:sp>
        <p:nvSpPr>
          <p:cNvPr id="6" name="Google Shape;1292;p34">
            <a:extLst>
              <a:ext uri="{FF2B5EF4-FFF2-40B4-BE49-F238E27FC236}">
                <a16:creationId xmlns:a16="http://schemas.microsoft.com/office/drawing/2014/main" id="{D560863F-B9F4-4D06-907D-566A7C99405E}"/>
              </a:ext>
            </a:extLst>
          </p:cNvPr>
          <p:cNvSpPr txBox="1">
            <a:spLocks/>
          </p:cNvSpPr>
          <p:nvPr/>
        </p:nvSpPr>
        <p:spPr>
          <a:xfrm>
            <a:off x="713225" y="1147091"/>
            <a:ext cx="7441947" cy="15642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je </a:t>
            </a:r>
            <a:r>
              <a:rPr lang="sk-SK" sz="1800" dirty="0">
                <a:latin typeface="Times New Roman" panose="02020603050405020304" pitchFamily="18" charset="0"/>
                <a:cs typeface="Times New Roman" panose="02020603050405020304" pitchFamily="18" charset="0"/>
              </a:rPr>
              <a:t>viazaná na autozómy (telové chromozómy), čo sú všetky chromozómy okrem pohlavných chromozómov</a:t>
            </a:r>
          </a:p>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rPr>
              <a:t>u človeka nájdeme 22 párov autozómov</a:t>
            </a:r>
          </a:p>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rPr>
              <a:t>na označenie alel sa používajú písmená (AA, Aa, aa)</a:t>
            </a:r>
          </a:p>
        </p:txBody>
      </p:sp>
      <p:sp>
        <p:nvSpPr>
          <p:cNvPr id="7" name="Google Shape;1292;p34">
            <a:extLst>
              <a:ext uri="{FF2B5EF4-FFF2-40B4-BE49-F238E27FC236}">
                <a16:creationId xmlns:a16="http://schemas.microsoft.com/office/drawing/2014/main" id="{41063701-390A-4425-B50A-6FBE3218ACE3}"/>
              </a:ext>
            </a:extLst>
          </p:cNvPr>
          <p:cNvSpPr txBox="1">
            <a:spLocks/>
          </p:cNvSpPr>
          <p:nvPr/>
        </p:nvSpPr>
        <p:spPr>
          <a:xfrm>
            <a:off x="713225" y="2454792"/>
            <a:ext cx="8090533" cy="193635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sk-SK" sz="1800" dirty="0">
              <a:latin typeface="Times New Roman" panose="02020603050405020304" pitchFamily="18" charset="0"/>
              <a:cs typeface="Times New Roman" panose="02020603050405020304" pitchFamily="18" charset="0"/>
            </a:endParaRPr>
          </a:p>
          <a:p>
            <a:r>
              <a:rPr lang="sk-SK" sz="1800" b="1" dirty="0">
                <a:latin typeface="Times New Roman" panose="02020603050405020304" pitchFamily="18" charset="0"/>
                <a:cs typeface="Times New Roman" panose="02020603050405020304" pitchFamily="18" charset="0"/>
              </a:rPr>
              <a:t>a) autozómovo dominantná dedičnosť</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choroba/znak sa nachádza na dominantnej alele autozómu (telového chromozómu)</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dominantný homozygot (AA) je chorý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heterozygot (Aa) je chorý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recesívny homozygot (aa) je zdravý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ochorenie: Huntingtonova choroba</a:t>
            </a:r>
          </a:p>
        </p:txBody>
      </p:sp>
    </p:spTree>
    <p:extLst>
      <p:ext uri="{BB962C8B-B14F-4D97-AF65-F5344CB8AC3E}">
        <p14:creationId xmlns:p14="http://schemas.microsoft.com/office/powerpoint/2010/main" val="373524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B710B053-995C-4F6F-B273-9E337C8F0EE3}"/>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1. AUTOZÓMOVÁ DEDIČNOSŤ</a:t>
            </a:r>
          </a:p>
        </p:txBody>
      </p:sp>
      <p:sp>
        <p:nvSpPr>
          <p:cNvPr id="4" name="Google Shape;1292;p34">
            <a:extLst>
              <a:ext uri="{FF2B5EF4-FFF2-40B4-BE49-F238E27FC236}">
                <a16:creationId xmlns:a16="http://schemas.microsoft.com/office/drawing/2014/main" id="{5CA6B18D-3210-49C4-8A19-C65CBEA0F100}"/>
              </a:ext>
            </a:extLst>
          </p:cNvPr>
          <p:cNvSpPr txBox="1">
            <a:spLocks/>
          </p:cNvSpPr>
          <p:nvPr/>
        </p:nvSpPr>
        <p:spPr>
          <a:xfrm>
            <a:off x="713226" y="1210886"/>
            <a:ext cx="4464832" cy="238292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rPr>
              <a:t>b) autozómovo recesívna dedičnosť</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choroba/znak sa nachádza na recesívnej alele autozómu (telového chromozómu)</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dominantný homozygot (AA) je zdravý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heterozygot (Aa) je prenášač</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recesívny homozygot (aa) je chorý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ochorenia: cystická fibróza, fenylketonúria</a:t>
            </a:r>
          </a:p>
        </p:txBody>
      </p:sp>
      <p:pic>
        <p:nvPicPr>
          <p:cNvPr id="1026" name="Picture 2" descr="Dědičnost fenylketonurie (AR)">
            <a:extLst>
              <a:ext uri="{FF2B5EF4-FFF2-40B4-BE49-F238E27FC236}">
                <a16:creationId xmlns:a16="http://schemas.microsoft.com/office/drawing/2014/main" id="{FB2D0031-DF27-4476-8A61-16DBAFF28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188" y="1371600"/>
            <a:ext cx="2477176" cy="333862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BlokTextu 1">
            <a:extLst>
              <a:ext uri="{FF2B5EF4-FFF2-40B4-BE49-F238E27FC236}">
                <a16:creationId xmlns:a16="http://schemas.microsoft.com/office/drawing/2014/main" id="{EAF01BB6-1CEB-4650-ADA6-3AAD218E459D}"/>
              </a:ext>
            </a:extLst>
          </p:cNvPr>
          <p:cNvSpPr txBox="1"/>
          <p:nvPr/>
        </p:nvSpPr>
        <p:spPr>
          <a:xfrm>
            <a:off x="5178057" y="1297172"/>
            <a:ext cx="1004408" cy="430887"/>
          </a:xfrm>
          <a:prstGeom prst="rect">
            <a:avLst/>
          </a:prstGeom>
          <a:solidFill>
            <a:schemeClr val="bg1"/>
          </a:solidFill>
        </p:spPr>
        <p:txBody>
          <a:bodyPr wrap="square" rtlCol="0">
            <a:spAutoFit/>
          </a:bodyPr>
          <a:lstStyle/>
          <a:p>
            <a:r>
              <a:rPr lang="sk-SK" sz="1100" dirty="0">
                <a:latin typeface="Times New Roman" panose="02020603050405020304" pitchFamily="18" charset="0"/>
                <a:cs typeface="Times New Roman" panose="02020603050405020304" pitchFamily="18" charset="0"/>
              </a:rPr>
              <a:t>Zdravý otec, ale prenášač</a:t>
            </a:r>
          </a:p>
        </p:txBody>
      </p:sp>
      <p:sp>
        <p:nvSpPr>
          <p:cNvPr id="7" name="BlokTextu 6">
            <a:extLst>
              <a:ext uri="{FF2B5EF4-FFF2-40B4-BE49-F238E27FC236}">
                <a16:creationId xmlns:a16="http://schemas.microsoft.com/office/drawing/2014/main" id="{61048B8F-985E-406C-9E0A-1AB41E92AED4}"/>
              </a:ext>
            </a:extLst>
          </p:cNvPr>
          <p:cNvSpPr txBox="1"/>
          <p:nvPr/>
        </p:nvSpPr>
        <p:spPr>
          <a:xfrm>
            <a:off x="7276215" y="1297171"/>
            <a:ext cx="1154510" cy="430887"/>
          </a:xfrm>
          <a:prstGeom prst="rect">
            <a:avLst/>
          </a:prstGeom>
          <a:solidFill>
            <a:schemeClr val="bg1"/>
          </a:solidFill>
        </p:spPr>
        <p:txBody>
          <a:bodyPr wrap="square" rtlCol="0">
            <a:spAutoFit/>
          </a:bodyPr>
          <a:lstStyle/>
          <a:p>
            <a:r>
              <a:rPr lang="sk-SK" sz="1100" dirty="0">
                <a:latin typeface="Times New Roman" panose="02020603050405020304" pitchFamily="18" charset="0"/>
                <a:cs typeface="Times New Roman" panose="02020603050405020304" pitchFamily="18" charset="0"/>
              </a:rPr>
              <a:t>Zdravá matka, ale prenášačka</a:t>
            </a:r>
          </a:p>
        </p:txBody>
      </p:sp>
      <p:sp>
        <p:nvSpPr>
          <p:cNvPr id="8" name="BlokTextu 7">
            <a:extLst>
              <a:ext uri="{FF2B5EF4-FFF2-40B4-BE49-F238E27FC236}">
                <a16:creationId xmlns:a16="http://schemas.microsoft.com/office/drawing/2014/main" id="{6C8513EE-A78E-47A8-A52C-5B021772425C}"/>
              </a:ext>
            </a:extLst>
          </p:cNvPr>
          <p:cNvSpPr txBox="1"/>
          <p:nvPr/>
        </p:nvSpPr>
        <p:spPr>
          <a:xfrm>
            <a:off x="5178057" y="4353764"/>
            <a:ext cx="1004408" cy="430887"/>
          </a:xfrm>
          <a:prstGeom prst="rect">
            <a:avLst/>
          </a:prstGeom>
          <a:solidFill>
            <a:schemeClr val="bg1"/>
          </a:solidFill>
        </p:spPr>
        <p:txBody>
          <a:bodyPr wrap="square" rtlCol="0">
            <a:spAutoFit/>
          </a:bodyPr>
          <a:lstStyle/>
          <a:p>
            <a:r>
              <a:rPr lang="sk-SK" sz="1100" dirty="0">
                <a:latin typeface="Times New Roman" panose="02020603050405020304" pitchFamily="18" charset="0"/>
                <a:cs typeface="Times New Roman" panose="02020603050405020304" pitchFamily="18" charset="0"/>
              </a:rPr>
              <a:t>Zdravé dieťa,</a:t>
            </a:r>
          </a:p>
          <a:p>
            <a:r>
              <a:rPr lang="sk-SK" sz="1100" dirty="0">
                <a:latin typeface="Times New Roman" panose="02020603050405020304" pitchFamily="18" charset="0"/>
                <a:cs typeface="Times New Roman" panose="02020603050405020304" pitchFamily="18" charset="0"/>
              </a:rPr>
              <a:t>šanca 1:4</a:t>
            </a:r>
          </a:p>
        </p:txBody>
      </p:sp>
      <p:sp>
        <p:nvSpPr>
          <p:cNvPr id="9" name="BlokTextu 8">
            <a:extLst>
              <a:ext uri="{FF2B5EF4-FFF2-40B4-BE49-F238E27FC236}">
                <a16:creationId xmlns:a16="http://schemas.microsoft.com/office/drawing/2014/main" id="{E3BAD2C1-38E1-4A1E-B50B-9327A9278C83}"/>
              </a:ext>
            </a:extLst>
          </p:cNvPr>
          <p:cNvSpPr txBox="1"/>
          <p:nvPr/>
        </p:nvSpPr>
        <p:spPr>
          <a:xfrm>
            <a:off x="6273211" y="4353764"/>
            <a:ext cx="1004408" cy="600164"/>
          </a:xfrm>
          <a:prstGeom prst="rect">
            <a:avLst/>
          </a:prstGeom>
          <a:solidFill>
            <a:schemeClr val="bg1"/>
          </a:solidFill>
        </p:spPr>
        <p:txBody>
          <a:bodyPr wrap="square" rtlCol="0">
            <a:spAutoFit/>
          </a:bodyPr>
          <a:lstStyle/>
          <a:p>
            <a:r>
              <a:rPr lang="sk-SK" sz="1100" dirty="0">
                <a:latin typeface="Times New Roman" panose="02020603050405020304" pitchFamily="18" charset="0"/>
                <a:cs typeface="Times New Roman" panose="02020603050405020304" pitchFamily="18" charset="0"/>
              </a:rPr>
              <a:t>Zdravé dieťa, ale prenášač,</a:t>
            </a:r>
          </a:p>
          <a:p>
            <a:r>
              <a:rPr lang="sk-SK" sz="1100" dirty="0">
                <a:latin typeface="Times New Roman" panose="02020603050405020304" pitchFamily="18" charset="0"/>
                <a:cs typeface="Times New Roman" panose="02020603050405020304" pitchFamily="18" charset="0"/>
              </a:rPr>
              <a:t>šanca 2:4</a:t>
            </a:r>
          </a:p>
        </p:txBody>
      </p:sp>
      <p:sp>
        <p:nvSpPr>
          <p:cNvPr id="10" name="BlokTextu 9">
            <a:extLst>
              <a:ext uri="{FF2B5EF4-FFF2-40B4-BE49-F238E27FC236}">
                <a16:creationId xmlns:a16="http://schemas.microsoft.com/office/drawing/2014/main" id="{C93D7EA9-EC7E-4C28-933D-BEF4A098C179}"/>
              </a:ext>
            </a:extLst>
          </p:cNvPr>
          <p:cNvSpPr txBox="1"/>
          <p:nvPr/>
        </p:nvSpPr>
        <p:spPr>
          <a:xfrm>
            <a:off x="7389262" y="4316550"/>
            <a:ext cx="1004408" cy="430887"/>
          </a:xfrm>
          <a:prstGeom prst="rect">
            <a:avLst/>
          </a:prstGeom>
          <a:solidFill>
            <a:schemeClr val="bg1"/>
          </a:solidFill>
        </p:spPr>
        <p:txBody>
          <a:bodyPr wrap="square" rtlCol="0">
            <a:spAutoFit/>
          </a:bodyPr>
          <a:lstStyle/>
          <a:p>
            <a:r>
              <a:rPr lang="sk-SK" sz="1100" dirty="0">
                <a:latin typeface="Times New Roman" panose="02020603050405020304" pitchFamily="18" charset="0"/>
                <a:cs typeface="Times New Roman" panose="02020603050405020304" pitchFamily="18" charset="0"/>
              </a:rPr>
              <a:t>Choré dieťa,</a:t>
            </a:r>
          </a:p>
          <a:p>
            <a:r>
              <a:rPr lang="sk-SK" sz="1100" dirty="0">
                <a:latin typeface="Times New Roman" panose="02020603050405020304" pitchFamily="18" charset="0"/>
                <a:cs typeface="Times New Roman" panose="02020603050405020304" pitchFamily="18" charset="0"/>
              </a:rPr>
              <a:t>šanca 1:4</a:t>
            </a:r>
          </a:p>
        </p:txBody>
      </p:sp>
    </p:spTree>
    <p:extLst>
      <p:ext uri="{BB962C8B-B14F-4D97-AF65-F5344CB8AC3E}">
        <p14:creationId xmlns:p14="http://schemas.microsoft.com/office/powerpoint/2010/main" val="96060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B710B053-995C-4F6F-B273-9E337C8F0EE3}"/>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2. GONOZÓMOVÁ DEDIČNOSŤ</a:t>
            </a:r>
          </a:p>
        </p:txBody>
      </p:sp>
      <p:sp>
        <p:nvSpPr>
          <p:cNvPr id="6" name="Google Shape;1292;p34">
            <a:extLst>
              <a:ext uri="{FF2B5EF4-FFF2-40B4-BE49-F238E27FC236}">
                <a16:creationId xmlns:a16="http://schemas.microsoft.com/office/drawing/2014/main" id="{D560863F-B9F4-4D06-907D-566A7C99405E}"/>
              </a:ext>
            </a:extLst>
          </p:cNvPr>
          <p:cNvSpPr txBox="1">
            <a:spLocks/>
          </p:cNvSpPr>
          <p:nvPr/>
        </p:nvSpPr>
        <p:spPr>
          <a:xfrm>
            <a:off x="713225" y="1147091"/>
            <a:ext cx="7441947" cy="16173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je </a:t>
            </a:r>
            <a:r>
              <a:rPr lang="sk-SK" sz="1800" dirty="0">
                <a:latin typeface="Times New Roman" panose="02020603050405020304" pitchFamily="18" charset="0"/>
                <a:cs typeface="Times New Roman" panose="02020603050405020304" pitchFamily="18" charset="0"/>
              </a:rPr>
              <a:t>viazaná na gonozómy (pohlavné chromozómy)</a:t>
            </a:r>
          </a:p>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rPr>
              <a:t>u človeka nájdeme 1 pár gonozómov</a:t>
            </a:r>
          </a:p>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rPr>
              <a:t>na označenie sa používajú písmená XX u žien a XY u mužov, pričom alely sa označujú horným indexom (napr. X</a:t>
            </a:r>
            <a:r>
              <a:rPr lang="sk-SK" sz="1800" baseline="30000" dirty="0">
                <a:latin typeface="Times New Roman" panose="02020603050405020304" pitchFamily="18" charset="0"/>
                <a:cs typeface="Times New Roman" panose="02020603050405020304" pitchFamily="18" charset="0"/>
              </a:rPr>
              <a:t>A</a:t>
            </a:r>
            <a:r>
              <a:rPr lang="sk-SK" sz="1800" dirty="0">
                <a:latin typeface="Times New Roman" panose="02020603050405020304" pitchFamily="18" charset="0"/>
                <a:cs typeface="Times New Roman" panose="02020603050405020304" pitchFamily="18" charset="0"/>
              </a:rPr>
              <a:t>X</a:t>
            </a:r>
            <a:r>
              <a:rPr lang="sk-SK" sz="1800" baseline="30000" dirty="0">
                <a:latin typeface="Times New Roman" panose="02020603050405020304" pitchFamily="18" charset="0"/>
                <a:cs typeface="Times New Roman" panose="02020603050405020304" pitchFamily="18" charset="0"/>
              </a:rPr>
              <a:t>A</a:t>
            </a:r>
            <a:r>
              <a:rPr lang="sk-SK"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sk-SK" sz="1800" u="sng" dirty="0">
                <a:latin typeface="Times New Roman" panose="02020603050405020304" pitchFamily="18" charset="0"/>
                <a:cs typeface="Times New Roman" panose="02020603050405020304" pitchFamily="18" charset="0"/>
              </a:rPr>
              <a:t>ide o odchýlku od Mendelových zákonov</a:t>
            </a:r>
          </a:p>
        </p:txBody>
      </p:sp>
      <p:sp>
        <p:nvSpPr>
          <p:cNvPr id="7" name="Google Shape;1292;p34">
            <a:extLst>
              <a:ext uri="{FF2B5EF4-FFF2-40B4-BE49-F238E27FC236}">
                <a16:creationId xmlns:a16="http://schemas.microsoft.com/office/drawing/2014/main" id="{41063701-390A-4425-B50A-6FBE3218ACE3}"/>
              </a:ext>
            </a:extLst>
          </p:cNvPr>
          <p:cNvSpPr txBox="1">
            <a:spLocks/>
          </p:cNvSpPr>
          <p:nvPr/>
        </p:nvSpPr>
        <p:spPr>
          <a:xfrm>
            <a:off x="713224" y="2893856"/>
            <a:ext cx="7441947" cy="193635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rPr>
              <a:t>a) gonozómovo X-viazaná dominantná dedičnosť</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choroba/znak sa nachádza na dominantnej alele X chromozómu </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žena: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chorá</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chorá</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zdravá</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muž: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Y = chorý</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Y = zdravý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ochorenie: rachitída</a:t>
            </a:r>
          </a:p>
        </p:txBody>
      </p:sp>
    </p:spTree>
    <p:extLst>
      <p:ext uri="{BB962C8B-B14F-4D97-AF65-F5344CB8AC3E}">
        <p14:creationId xmlns:p14="http://schemas.microsoft.com/office/powerpoint/2010/main" val="193962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B710B053-995C-4F6F-B273-9E337C8F0EE3}"/>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2. GONOZÓMOVÁ DEDIČNOSŤ</a:t>
            </a:r>
          </a:p>
        </p:txBody>
      </p:sp>
      <p:sp>
        <p:nvSpPr>
          <p:cNvPr id="7" name="Google Shape;1292;p34">
            <a:extLst>
              <a:ext uri="{FF2B5EF4-FFF2-40B4-BE49-F238E27FC236}">
                <a16:creationId xmlns:a16="http://schemas.microsoft.com/office/drawing/2014/main" id="{41063701-390A-4425-B50A-6FBE3218ACE3}"/>
              </a:ext>
            </a:extLst>
          </p:cNvPr>
          <p:cNvSpPr txBox="1">
            <a:spLocks/>
          </p:cNvSpPr>
          <p:nvPr/>
        </p:nvSpPr>
        <p:spPr>
          <a:xfrm>
            <a:off x="713225" y="1341502"/>
            <a:ext cx="7441947" cy="193635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rPr>
              <a:t>b) gonozómovo X-viazaná recesívna dedičnosť</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choroba/znak sa nachádza na recesívnej alele X chromozómu </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žena: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zdravá</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zdravá, ale prenášačka</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chorá</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muž: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Y = zdravý</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Y = chorý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ochorenia: hemofília, daltonizmus (farbosleposť)</a:t>
            </a:r>
          </a:p>
        </p:txBody>
      </p:sp>
      <p:sp>
        <p:nvSpPr>
          <p:cNvPr id="8" name="Google Shape;1292;p34">
            <a:extLst>
              <a:ext uri="{FF2B5EF4-FFF2-40B4-BE49-F238E27FC236}">
                <a16:creationId xmlns:a16="http://schemas.microsoft.com/office/drawing/2014/main" id="{923A6C56-C6F2-40E6-B6B4-24FCE70563CA}"/>
              </a:ext>
            </a:extLst>
          </p:cNvPr>
          <p:cNvSpPr txBox="1">
            <a:spLocks/>
          </p:cNvSpPr>
          <p:nvPr/>
        </p:nvSpPr>
        <p:spPr>
          <a:xfrm>
            <a:off x="713224" y="3490607"/>
            <a:ext cx="7441947" cy="120908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rPr>
              <a:t>*c) gonozómovo Y-viazaná </a:t>
            </a:r>
            <a:r>
              <a:rPr lang="sk-SK" sz="1800" b="1" dirty="0">
                <a:latin typeface="Times New Roman" panose="02020603050405020304" pitchFamily="18" charset="0"/>
                <a:cs typeface="Times New Roman" panose="02020603050405020304" pitchFamily="18" charset="0"/>
                <a:sym typeface="Symbol" panose="05050102010706020507" pitchFamily="18" charset="2"/>
              </a:rPr>
              <a:t>= holandrická </a:t>
            </a:r>
            <a:r>
              <a:rPr lang="sk-SK" sz="1800" b="1" dirty="0">
                <a:latin typeface="Times New Roman" panose="02020603050405020304" pitchFamily="18" charset="0"/>
                <a:cs typeface="Times New Roman" panose="02020603050405020304" pitchFamily="18" charset="0"/>
              </a:rPr>
              <a:t>dedičnosť</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choroba/znak sa nachádza na alele Y chromozómu </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prenos génov výlučne z otca na syna</a:t>
            </a:r>
          </a:p>
        </p:txBody>
      </p:sp>
    </p:spTree>
    <p:extLst>
      <p:ext uri="{BB962C8B-B14F-4D97-AF65-F5344CB8AC3E}">
        <p14:creationId xmlns:p14="http://schemas.microsoft.com/office/powerpoint/2010/main" val="137146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92;p34">
            <a:extLst>
              <a:ext uri="{FF2B5EF4-FFF2-40B4-BE49-F238E27FC236}">
                <a16:creationId xmlns:a16="http://schemas.microsoft.com/office/drawing/2014/main" id="{8661A01A-D046-4349-B985-FC989A43B354}"/>
              </a:ext>
            </a:extLst>
          </p:cNvPr>
          <p:cNvSpPr txBox="1">
            <a:spLocks/>
          </p:cNvSpPr>
          <p:nvPr/>
        </p:nvSpPr>
        <p:spPr>
          <a:xfrm>
            <a:off x="851026" y="863037"/>
            <a:ext cx="7441947" cy="14548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sym typeface="Symbol" panose="05050102010706020507" pitchFamily="18" charset="2"/>
              </a:rPr>
              <a:t>Príklad:</a:t>
            </a:r>
          </a:p>
          <a:p>
            <a:r>
              <a:rPr lang="sk-SK" sz="1800" dirty="0">
                <a:latin typeface="Times New Roman" panose="02020603050405020304" pitchFamily="18" charset="0"/>
                <a:cs typeface="Times New Roman" panose="02020603050405020304" pitchFamily="18" charset="0"/>
                <a:sym typeface="Symbol" panose="05050102010706020507" pitchFamily="18" charset="2"/>
              </a:rPr>
              <a:t>Daltonizmus (farbosleposť) je X-viazané recesívne ochorenie. Farboslepá žena sa vydá za zdravého muža. Akí budú potomkovia?</a:t>
            </a:r>
          </a:p>
        </p:txBody>
      </p:sp>
      <p:sp>
        <p:nvSpPr>
          <p:cNvPr id="4" name="Google Shape;1292;p34">
            <a:extLst>
              <a:ext uri="{FF2B5EF4-FFF2-40B4-BE49-F238E27FC236}">
                <a16:creationId xmlns:a16="http://schemas.microsoft.com/office/drawing/2014/main" id="{20E937EE-37FB-40D9-B343-4FD3E9DFAFD4}"/>
              </a:ext>
            </a:extLst>
          </p:cNvPr>
          <p:cNvSpPr txBox="1">
            <a:spLocks/>
          </p:cNvSpPr>
          <p:nvPr/>
        </p:nvSpPr>
        <p:spPr>
          <a:xfrm>
            <a:off x="851026" y="2098172"/>
            <a:ext cx="7441947" cy="14548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sym typeface="Symbol" panose="05050102010706020507" pitchFamily="18" charset="2"/>
              </a:rPr>
              <a:t>Príklad:</a:t>
            </a:r>
          </a:p>
          <a:p>
            <a:r>
              <a:rPr lang="sk-SK" sz="1800" dirty="0">
                <a:latin typeface="Times New Roman" panose="02020603050405020304" pitchFamily="18" charset="0"/>
                <a:cs typeface="Times New Roman" panose="02020603050405020304" pitchFamily="18" charset="0"/>
                <a:sym typeface="Symbol" panose="05050102010706020507" pitchFamily="18" charset="2"/>
              </a:rPr>
              <a:t>Hemofília je X-viazané recesívne ochorenie. Muž postihnutý hemofíliou vstupuje do manželstva so zdravou ženou, ktorej otec bol hemofilik. Aká je pravdepodobnosť, že sa im narodia zdravé deti?</a:t>
            </a:r>
          </a:p>
        </p:txBody>
      </p:sp>
    </p:spTree>
    <p:extLst>
      <p:ext uri="{BB962C8B-B14F-4D97-AF65-F5344CB8AC3E}">
        <p14:creationId xmlns:p14="http://schemas.microsoft.com/office/powerpoint/2010/main" val="1260668775"/>
      </p:ext>
    </p:extLst>
  </p:cSld>
  <p:clrMapOvr>
    <a:masterClrMapping/>
  </p:clrMapOvr>
</p:sld>
</file>

<file path=ppt/theme/theme1.xml><?xml version="1.0" encoding="utf-8"?>
<a:theme xmlns:a="http://schemas.openxmlformats.org/drawingml/2006/main" name="Biotechnologist CV by Slidesgo">
  <a:themeElements>
    <a:clrScheme name="Simple Light">
      <a:dk1>
        <a:srgbClr val="2A1543"/>
      </a:dk1>
      <a:lt1>
        <a:srgbClr val="FFFFFF"/>
      </a:lt1>
      <a:dk2>
        <a:srgbClr val="F4F4FD"/>
      </a:dk2>
      <a:lt2>
        <a:srgbClr val="EEEEEE"/>
      </a:lt2>
      <a:accent1>
        <a:srgbClr val="402664"/>
      </a:accent1>
      <a:accent2>
        <a:srgbClr val="BFBDFC"/>
      </a:accent2>
      <a:accent3>
        <a:srgbClr val="E5E6FC"/>
      </a:accent3>
      <a:accent4>
        <a:srgbClr val="F9B110"/>
      </a:accent4>
      <a:accent5>
        <a:srgbClr val="F27F0C"/>
      </a:accent5>
      <a:accent6>
        <a:srgbClr val="523FAF"/>
      </a:accent6>
      <a:hlink>
        <a:srgbClr val="2A15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444</Words>
  <Application>Microsoft Office PowerPoint</Application>
  <PresentationFormat>Prezentácia na obrazovke (16:9)</PresentationFormat>
  <Paragraphs>59</Paragraphs>
  <Slides>7</Slides>
  <Notes>6</Notes>
  <HiddenSlides>0</HiddenSlides>
  <MMClips>0</MMClips>
  <ScaleCrop>false</ScaleCrop>
  <HeadingPairs>
    <vt:vector size="6" baseType="variant">
      <vt:variant>
        <vt:lpstr>Použité písma</vt:lpstr>
      </vt:variant>
      <vt:variant>
        <vt:i4>6</vt:i4>
      </vt:variant>
      <vt:variant>
        <vt:lpstr>Motív</vt:lpstr>
      </vt:variant>
      <vt:variant>
        <vt:i4>1</vt:i4>
      </vt:variant>
      <vt:variant>
        <vt:lpstr>Nadpisy snímok</vt:lpstr>
      </vt:variant>
      <vt:variant>
        <vt:i4>7</vt:i4>
      </vt:variant>
    </vt:vector>
  </HeadingPairs>
  <TitlesOfParts>
    <vt:vector size="14" baseType="lpstr">
      <vt:lpstr>Times New Roman</vt:lpstr>
      <vt:lpstr>Symbol</vt:lpstr>
      <vt:lpstr>Arial</vt:lpstr>
      <vt:lpstr>Wingdings</vt:lpstr>
      <vt:lpstr>Red Hat Text</vt:lpstr>
      <vt:lpstr>Fredoka One</vt:lpstr>
      <vt:lpstr>Biotechnologist CV by Slidesgo</vt:lpstr>
      <vt:lpstr>DEDIČNOSŤ  </vt:lpstr>
      <vt:lpstr>Prezentácia programu PowerPoint</vt:lpstr>
      <vt:lpstr>1. AUTOZÓMOVÁ DEDIČNOSŤ</vt:lpstr>
      <vt:lpstr>1. AUTOZÓMOVÁ DEDIČNOSŤ</vt:lpstr>
      <vt:lpstr>2. GONOZÓMOVÁ DEDIČNOSŤ</vt:lpstr>
      <vt:lpstr>2. GONOZÓMOVÁ DEDIČNOSŤ</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DEDIČNOSŤ  </dc:title>
  <cp:lastModifiedBy>Veronika Petrovová</cp:lastModifiedBy>
  <cp:revision>4</cp:revision>
  <dcterms:modified xsi:type="dcterms:W3CDTF">2022-03-16T20:28:54Z</dcterms:modified>
</cp:coreProperties>
</file>