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pic>
        <p:nvPicPr>
          <p:cNvPr id="3891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1" y="-1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PROGRAM</a:t>
            </a:r>
            <a:r>
              <a:rPr lang="sk-SK" b="1" dirty="0" smtClean="0">
                <a:solidFill>
                  <a:srgbClr val="CC6600"/>
                </a:solidFill>
                <a:latin typeface="Monotype Corsiva" pitchFamily="66" charset="0"/>
              </a:rPr>
              <a:t> </a:t>
            </a:r>
            <a:endParaRPr lang="sk-SK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MÓDNA PREHLIADKA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BIOLÓGIA A CHÉMIA V PRAXI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CHÉMIA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CVIČME V RYTME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MICELÁRNA VODA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TYPY  ŠTUDENTOV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1. NECVIČIACI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2. KORBY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3. INTELIGENT 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4. MATURANT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GYMGL  NEMÁ TALENT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81400" y="0"/>
            <a:ext cx="5562600" cy="6882513"/>
          </a:xfrm>
          <a:prstGeom prst="rect">
            <a:avLst/>
          </a:prstGeom>
          <a:noFill/>
        </p:spPr>
      </p:pic>
      <p:pic>
        <p:nvPicPr>
          <p:cNvPr id="4" name="Picture 2" descr="Výsledok vyhľadávania obrázkov pre dopyt cierna far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5562600" cy="688251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CC6600"/>
                </a:solidFill>
                <a:latin typeface="Monotype Corsiva" pitchFamily="66" charset="0"/>
              </a:rPr>
              <a:t>PRÍBEH RODIČOVSKEJ VÝCHOVY</a:t>
            </a:r>
            <a:endParaRPr lang="sk-SK" sz="9600" b="1" dirty="0">
              <a:solidFill>
                <a:srgbClr val="CC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34</Words>
  <Application>Microsoft Office PowerPoint</Application>
  <PresentationFormat>Prezentácia na obrazovke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Monotype Corsiva</vt:lpstr>
      <vt:lpstr>Motív Office</vt:lpstr>
      <vt:lpstr>PROGRAM </vt:lpstr>
      <vt:lpstr>MICELÁRNA VODA</vt:lpstr>
      <vt:lpstr>TYPY  ŠTUDENTOV</vt:lpstr>
      <vt:lpstr>1. NECVIČIACI</vt:lpstr>
      <vt:lpstr>2. KORBY</vt:lpstr>
      <vt:lpstr>3. INTELIGENT </vt:lpstr>
      <vt:lpstr>4. MATURANT</vt:lpstr>
      <vt:lpstr>GYMGL  NEMÁ TALENT</vt:lpstr>
      <vt:lpstr>PRÍBEH RODIČOVSKEJ VÝCHOVY</vt:lpstr>
      <vt:lpstr>MÓDNA PREHLIADKA</vt:lpstr>
      <vt:lpstr>BIOLÓGIA A CHÉMIA V PRAXI</vt:lpstr>
      <vt:lpstr>CHÉMIA</vt:lpstr>
      <vt:lpstr>CVIČME V RYTME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</dc:title>
  <dc:creator>PC</dc:creator>
  <cp:lastModifiedBy>student</cp:lastModifiedBy>
  <cp:revision>7</cp:revision>
  <dcterms:created xsi:type="dcterms:W3CDTF">2019-12-05T20:16:43Z</dcterms:created>
  <dcterms:modified xsi:type="dcterms:W3CDTF">2019-12-07T14:42:01Z</dcterms:modified>
</cp:coreProperties>
</file>