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9" r:id="rId14"/>
    <p:sldId id="268" r:id="rId15"/>
    <p:sldId id="270" r:id="rId16"/>
    <p:sldId id="272" r:id="rId17"/>
    <p:sldId id="273" r:id="rId18"/>
    <p:sldId id="282" r:id="rId19"/>
    <p:sldId id="274" r:id="rId20"/>
    <p:sldId id="275" r:id="rId21"/>
    <p:sldId id="281" r:id="rId22"/>
    <p:sldId id="276" r:id="rId23"/>
    <p:sldId id="271" r:id="rId24"/>
    <p:sldId id="277" r:id="rId25"/>
    <p:sldId id="280" r:id="rId26"/>
    <p:sldId id="284" r:id="rId27"/>
    <p:sldId id="285" r:id="rId28"/>
    <p:sldId id="283" r:id="rId29"/>
    <p:sldId id="278" r:id="rId30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BACAD9-BB3F-4FF8-A2E3-FA25ADDAD7F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7486236-D225-4A12-AE71-184FE51CE03B}">
      <dgm:prSet/>
      <dgm:spPr/>
      <dgm:t>
        <a:bodyPr/>
        <a:lstStyle/>
        <a:p>
          <a:r>
            <a:rPr lang="sk-SK" dirty="0"/>
            <a:t>Lat. </a:t>
          </a:r>
          <a:r>
            <a:rPr lang="sk-SK" i="1" dirty="0" err="1"/>
            <a:t>cellula</a:t>
          </a:r>
          <a:endParaRPr lang="en-US" i="1" dirty="0"/>
        </a:p>
      </dgm:t>
    </dgm:pt>
    <dgm:pt modelId="{BB71D8D1-0505-4C18-8400-CFC0035890D2}" type="parTrans" cxnId="{21AE2A57-55DB-451C-BF73-F0DAD487A5DF}">
      <dgm:prSet/>
      <dgm:spPr/>
      <dgm:t>
        <a:bodyPr/>
        <a:lstStyle/>
        <a:p>
          <a:endParaRPr lang="en-US"/>
        </a:p>
      </dgm:t>
    </dgm:pt>
    <dgm:pt modelId="{A02783C6-316E-4CAF-BA65-C65CE3D64EE1}" type="sibTrans" cxnId="{21AE2A57-55DB-451C-BF73-F0DAD487A5DF}">
      <dgm:prSet/>
      <dgm:spPr/>
      <dgm:t>
        <a:bodyPr/>
        <a:lstStyle/>
        <a:p>
          <a:endParaRPr lang="en-US"/>
        </a:p>
      </dgm:t>
    </dgm:pt>
    <dgm:pt modelId="{0165A237-425E-4799-822B-22A3F4469D34}">
      <dgm:prSet/>
      <dgm:spPr/>
      <dgm:t>
        <a:bodyPr/>
        <a:lstStyle/>
        <a:p>
          <a:r>
            <a:rPr lang="sk-SK"/>
            <a:t>Cytológia</a:t>
          </a:r>
          <a:endParaRPr lang="en-US"/>
        </a:p>
      </dgm:t>
    </dgm:pt>
    <dgm:pt modelId="{B4EC1D44-199E-4379-9320-FC9DD6F8D4E6}" type="parTrans" cxnId="{835900E3-D1D4-4CFD-A89E-58AC8BFCEADA}">
      <dgm:prSet/>
      <dgm:spPr/>
      <dgm:t>
        <a:bodyPr/>
        <a:lstStyle/>
        <a:p>
          <a:endParaRPr lang="en-US"/>
        </a:p>
      </dgm:t>
    </dgm:pt>
    <dgm:pt modelId="{94787EBC-C0A9-45A0-B42E-B8073850B20D}" type="sibTrans" cxnId="{835900E3-D1D4-4CFD-A89E-58AC8BFCEADA}">
      <dgm:prSet/>
      <dgm:spPr/>
      <dgm:t>
        <a:bodyPr/>
        <a:lstStyle/>
        <a:p>
          <a:endParaRPr lang="en-US"/>
        </a:p>
      </dgm:t>
    </dgm:pt>
    <dgm:pt modelId="{0531EB9D-F69C-4D1A-B666-4240C585B5F7}">
      <dgm:prSet/>
      <dgm:spPr/>
      <dgm:t>
        <a:bodyPr/>
        <a:lstStyle/>
        <a:p>
          <a:r>
            <a:rPr lang="sk-SK"/>
            <a:t>Najväčšie- vajcové bunky vtákov</a:t>
          </a:r>
          <a:endParaRPr lang="en-US"/>
        </a:p>
      </dgm:t>
    </dgm:pt>
    <dgm:pt modelId="{EE3559AD-62DE-48CF-8CA4-085BEE8C7086}" type="parTrans" cxnId="{2519AD3E-33FC-45D4-8DDA-8560E9B0256E}">
      <dgm:prSet/>
      <dgm:spPr/>
      <dgm:t>
        <a:bodyPr/>
        <a:lstStyle/>
        <a:p>
          <a:endParaRPr lang="en-US"/>
        </a:p>
      </dgm:t>
    </dgm:pt>
    <dgm:pt modelId="{B0CC7A4D-1B06-42AC-BFF7-E694BD6B27F3}" type="sibTrans" cxnId="{2519AD3E-33FC-45D4-8DDA-8560E9B0256E}">
      <dgm:prSet/>
      <dgm:spPr/>
      <dgm:t>
        <a:bodyPr/>
        <a:lstStyle/>
        <a:p>
          <a:endParaRPr lang="en-US"/>
        </a:p>
      </dgm:t>
    </dgm:pt>
    <dgm:pt modelId="{5C84BBD6-8B19-4034-ACA3-3AEC480B961D}">
      <dgm:prSet/>
      <dgm:spPr/>
      <dgm:t>
        <a:bodyPr/>
        <a:lstStyle/>
        <a:p>
          <a:r>
            <a:rPr lang="sk-SK"/>
            <a:t>Najmenšie- nervové bunky cicavcov</a:t>
          </a:r>
          <a:endParaRPr lang="en-US"/>
        </a:p>
      </dgm:t>
    </dgm:pt>
    <dgm:pt modelId="{D7D7156A-A7F2-414A-895C-FDEBEFFAEF25}" type="parTrans" cxnId="{A64AF9BB-466B-4238-9084-E39CB6922748}">
      <dgm:prSet/>
      <dgm:spPr/>
      <dgm:t>
        <a:bodyPr/>
        <a:lstStyle/>
        <a:p>
          <a:endParaRPr lang="en-US"/>
        </a:p>
      </dgm:t>
    </dgm:pt>
    <dgm:pt modelId="{8AEA435E-DB62-48FE-B32A-0A885C190AC3}" type="sibTrans" cxnId="{A64AF9BB-466B-4238-9084-E39CB6922748}">
      <dgm:prSet/>
      <dgm:spPr/>
      <dgm:t>
        <a:bodyPr/>
        <a:lstStyle/>
        <a:p>
          <a:endParaRPr lang="en-US"/>
        </a:p>
      </dgm:t>
    </dgm:pt>
    <dgm:pt modelId="{AEF1D4C7-EFB6-4A09-8DE7-96A30BA88F4E}" type="pres">
      <dgm:prSet presAssocID="{AEBACAD9-BB3F-4FF8-A2E3-FA25ADDAD7F8}" presName="linear" presStyleCnt="0">
        <dgm:presLayoutVars>
          <dgm:animLvl val="lvl"/>
          <dgm:resizeHandles val="exact"/>
        </dgm:presLayoutVars>
      </dgm:prSet>
      <dgm:spPr/>
    </dgm:pt>
    <dgm:pt modelId="{F5D6986A-F7E5-42D4-94AA-632590D47390}" type="pres">
      <dgm:prSet presAssocID="{07486236-D225-4A12-AE71-184FE51CE03B}" presName="parentText" presStyleLbl="node1" presStyleIdx="0" presStyleCnt="4" custLinFactNeighborY="-408">
        <dgm:presLayoutVars>
          <dgm:chMax val="0"/>
          <dgm:bulletEnabled val="1"/>
        </dgm:presLayoutVars>
      </dgm:prSet>
      <dgm:spPr/>
    </dgm:pt>
    <dgm:pt modelId="{1EB57F19-9CAA-432B-B939-EE585BFC15E4}" type="pres">
      <dgm:prSet presAssocID="{A02783C6-316E-4CAF-BA65-C65CE3D64EE1}" presName="spacer" presStyleCnt="0"/>
      <dgm:spPr/>
    </dgm:pt>
    <dgm:pt modelId="{1B778B43-7BB5-4EE5-A8EE-F1D8B3FBC320}" type="pres">
      <dgm:prSet presAssocID="{0165A237-425E-4799-822B-22A3F4469D3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56160DD-B0A2-4297-89FF-5302923D9F03}" type="pres">
      <dgm:prSet presAssocID="{94787EBC-C0A9-45A0-B42E-B8073850B20D}" presName="spacer" presStyleCnt="0"/>
      <dgm:spPr/>
    </dgm:pt>
    <dgm:pt modelId="{E6028616-E0D0-4D81-B7E3-CF5C39A817D8}" type="pres">
      <dgm:prSet presAssocID="{0531EB9D-F69C-4D1A-B666-4240C585B5F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8081DF7-28D8-4B17-A313-B1CEDB081F97}" type="pres">
      <dgm:prSet presAssocID="{B0CC7A4D-1B06-42AC-BFF7-E694BD6B27F3}" presName="spacer" presStyleCnt="0"/>
      <dgm:spPr/>
    </dgm:pt>
    <dgm:pt modelId="{BEE43374-82B5-49FD-B983-9B9657F1BD19}" type="pres">
      <dgm:prSet presAssocID="{5C84BBD6-8B19-4034-ACA3-3AEC480B961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519AD3E-33FC-45D4-8DDA-8560E9B0256E}" srcId="{AEBACAD9-BB3F-4FF8-A2E3-FA25ADDAD7F8}" destId="{0531EB9D-F69C-4D1A-B666-4240C585B5F7}" srcOrd="2" destOrd="0" parTransId="{EE3559AD-62DE-48CF-8CA4-085BEE8C7086}" sibTransId="{B0CC7A4D-1B06-42AC-BFF7-E694BD6B27F3}"/>
    <dgm:cxn modelId="{D3D7B84C-2F62-49DD-A26D-66FC8AA82CE0}" type="presOf" srcId="{5C84BBD6-8B19-4034-ACA3-3AEC480B961D}" destId="{BEE43374-82B5-49FD-B983-9B9657F1BD19}" srcOrd="0" destOrd="0" presId="urn:microsoft.com/office/officeart/2005/8/layout/vList2"/>
    <dgm:cxn modelId="{21AE2A57-55DB-451C-BF73-F0DAD487A5DF}" srcId="{AEBACAD9-BB3F-4FF8-A2E3-FA25ADDAD7F8}" destId="{07486236-D225-4A12-AE71-184FE51CE03B}" srcOrd="0" destOrd="0" parTransId="{BB71D8D1-0505-4C18-8400-CFC0035890D2}" sibTransId="{A02783C6-316E-4CAF-BA65-C65CE3D64EE1}"/>
    <dgm:cxn modelId="{F23B57B7-6578-472A-A235-5908FAC6B6C1}" type="presOf" srcId="{0165A237-425E-4799-822B-22A3F4469D34}" destId="{1B778B43-7BB5-4EE5-A8EE-F1D8B3FBC320}" srcOrd="0" destOrd="0" presId="urn:microsoft.com/office/officeart/2005/8/layout/vList2"/>
    <dgm:cxn modelId="{A64AF9BB-466B-4238-9084-E39CB6922748}" srcId="{AEBACAD9-BB3F-4FF8-A2E3-FA25ADDAD7F8}" destId="{5C84BBD6-8B19-4034-ACA3-3AEC480B961D}" srcOrd="3" destOrd="0" parTransId="{D7D7156A-A7F2-414A-895C-FDEBEFFAEF25}" sibTransId="{8AEA435E-DB62-48FE-B32A-0A885C190AC3}"/>
    <dgm:cxn modelId="{38EC03BC-5AD6-4D71-87AF-B3B9764481BB}" type="presOf" srcId="{AEBACAD9-BB3F-4FF8-A2E3-FA25ADDAD7F8}" destId="{AEF1D4C7-EFB6-4A09-8DE7-96A30BA88F4E}" srcOrd="0" destOrd="0" presId="urn:microsoft.com/office/officeart/2005/8/layout/vList2"/>
    <dgm:cxn modelId="{919009E2-686D-4EF5-9B90-576AA51B1A01}" type="presOf" srcId="{0531EB9D-F69C-4D1A-B666-4240C585B5F7}" destId="{E6028616-E0D0-4D81-B7E3-CF5C39A817D8}" srcOrd="0" destOrd="0" presId="urn:microsoft.com/office/officeart/2005/8/layout/vList2"/>
    <dgm:cxn modelId="{835900E3-D1D4-4CFD-A89E-58AC8BFCEADA}" srcId="{AEBACAD9-BB3F-4FF8-A2E3-FA25ADDAD7F8}" destId="{0165A237-425E-4799-822B-22A3F4469D34}" srcOrd="1" destOrd="0" parTransId="{B4EC1D44-199E-4379-9320-FC9DD6F8D4E6}" sibTransId="{94787EBC-C0A9-45A0-B42E-B8073850B20D}"/>
    <dgm:cxn modelId="{86526CF1-AB45-489A-9EFB-7690C8AC74CD}" type="presOf" srcId="{07486236-D225-4A12-AE71-184FE51CE03B}" destId="{F5D6986A-F7E5-42D4-94AA-632590D47390}" srcOrd="0" destOrd="0" presId="urn:microsoft.com/office/officeart/2005/8/layout/vList2"/>
    <dgm:cxn modelId="{E6C27C46-69AE-4B62-9A3E-99DDCDDD5AFB}" type="presParOf" srcId="{AEF1D4C7-EFB6-4A09-8DE7-96A30BA88F4E}" destId="{F5D6986A-F7E5-42D4-94AA-632590D47390}" srcOrd="0" destOrd="0" presId="urn:microsoft.com/office/officeart/2005/8/layout/vList2"/>
    <dgm:cxn modelId="{A07A112B-4FDB-4CB7-9605-1BF77159F79A}" type="presParOf" srcId="{AEF1D4C7-EFB6-4A09-8DE7-96A30BA88F4E}" destId="{1EB57F19-9CAA-432B-B939-EE585BFC15E4}" srcOrd="1" destOrd="0" presId="urn:microsoft.com/office/officeart/2005/8/layout/vList2"/>
    <dgm:cxn modelId="{0DC8C865-7FD1-481D-BF4E-11E18D5FA42D}" type="presParOf" srcId="{AEF1D4C7-EFB6-4A09-8DE7-96A30BA88F4E}" destId="{1B778B43-7BB5-4EE5-A8EE-F1D8B3FBC320}" srcOrd="2" destOrd="0" presId="urn:microsoft.com/office/officeart/2005/8/layout/vList2"/>
    <dgm:cxn modelId="{96825CE6-7E35-415E-BACA-EC431C42C815}" type="presParOf" srcId="{AEF1D4C7-EFB6-4A09-8DE7-96A30BA88F4E}" destId="{456160DD-B0A2-4297-89FF-5302923D9F03}" srcOrd="3" destOrd="0" presId="urn:microsoft.com/office/officeart/2005/8/layout/vList2"/>
    <dgm:cxn modelId="{CDECFBE6-D706-4253-9919-C8B810897EB9}" type="presParOf" srcId="{AEF1D4C7-EFB6-4A09-8DE7-96A30BA88F4E}" destId="{E6028616-E0D0-4D81-B7E3-CF5C39A817D8}" srcOrd="4" destOrd="0" presId="urn:microsoft.com/office/officeart/2005/8/layout/vList2"/>
    <dgm:cxn modelId="{2BB213FA-112E-4A2F-B568-CACFC8F63967}" type="presParOf" srcId="{AEF1D4C7-EFB6-4A09-8DE7-96A30BA88F4E}" destId="{68081DF7-28D8-4B17-A313-B1CEDB081F97}" srcOrd="5" destOrd="0" presId="urn:microsoft.com/office/officeart/2005/8/layout/vList2"/>
    <dgm:cxn modelId="{558A13A6-0D9C-4EB4-A43E-5FA6A04CD2F2}" type="presParOf" srcId="{AEF1D4C7-EFB6-4A09-8DE7-96A30BA88F4E}" destId="{BEE43374-82B5-49FD-B983-9B9657F1BD1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E1BB5C-4FA7-4334-8C38-EF6E8EE7488C}" type="doc">
      <dgm:prSet loTypeId="urn:microsoft.com/office/officeart/2005/8/layout/hierarchy3" loCatId="hierarchy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E58CC8E-378F-46A5-89B7-2DB837588083}">
      <dgm:prSet/>
      <dgm:spPr/>
      <dgm:t>
        <a:bodyPr/>
        <a:lstStyle/>
        <a:p>
          <a:r>
            <a:rPr lang="sk-SK" dirty="0"/>
            <a:t>A. </a:t>
          </a:r>
          <a:r>
            <a:rPr lang="sk-SK" dirty="0" err="1"/>
            <a:t>Leeuwenhoek</a:t>
          </a:r>
          <a:r>
            <a:rPr lang="sk-SK" dirty="0"/>
            <a:t> (17.-18. stor.)</a:t>
          </a:r>
          <a:endParaRPr lang="en-US" dirty="0"/>
        </a:p>
      </dgm:t>
    </dgm:pt>
    <dgm:pt modelId="{63BBA4C6-30A5-4CC0-B5DF-80A6B4FB5E5B}" type="parTrans" cxnId="{3B813253-566C-4DAE-8FE6-387D95B1A491}">
      <dgm:prSet/>
      <dgm:spPr/>
      <dgm:t>
        <a:bodyPr/>
        <a:lstStyle/>
        <a:p>
          <a:endParaRPr lang="en-US"/>
        </a:p>
      </dgm:t>
    </dgm:pt>
    <dgm:pt modelId="{71261642-20F8-4729-B18C-D99C19954078}" type="sibTrans" cxnId="{3B813253-566C-4DAE-8FE6-387D95B1A491}">
      <dgm:prSet/>
      <dgm:spPr/>
      <dgm:t>
        <a:bodyPr/>
        <a:lstStyle/>
        <a:p>
          <a:endParaRPr lang="en-US"/>
        </a:p>
      </dgm:t>
    </dgm:pt>
    <dgm:pt modelId="{678E7C79-D140-4149-B7D5-9D1C0EEFB1A8}">
      <dgm:prSet/>
      <dgm:spPr/>
      <dgm:t>
        <a:bodyPr/>
        <a:lstStyle/>
        <a:p>
          <a:r>
            <a:rPr lang="sk-SK" dirty="0" err="1"/>
            <a:t>Schleiden</a:t>
          </a:r>
          <a:r>
            <a:rPr lang="sk-SK" dirty="0"/>
            <a:t>, </a:t>
          </a:r>
          <a:r>
            <a:rPr lang="sk-SK" dirty="0" err="1"/>
            <a:t>Schwann</a:t>
          </a:r>
          <a:r>
            <a:rPr lang="sk-SK" dirty="0"/>
            <a:t>, </a:t>
          </a:r>
          <a:r>
            <a:rPr lang="sk-SK" dirty="0" err="1"/>
            <a:t>Purkyne</a:t>
          </a:r>
          <a:r>
            <a:rPr lang="sk-SK" dirty="0"/>
            <a:t>- 1838 – BUNKOVÁ TEÓRIA</a:t>
          </a:r>
          <a:endParaRPr lang="en-US" dirty="0"/>
        </a:p>
      </dgm:t>
    </dgm:pt>
    <dgm:pt modelId="{887BBC58-A93C-485A-9353-D1822CA22E46}" type="parTrans" cxnId="{D8601D4D-2AD0-4821-946F-3AE8B6E3036C}">
      <dgm:prSet/>
      <dgm:spPr/>
      <dgm:t>
        <a:bodyPr/>
        <a:lstStyle/>
        <a:p>
          <a:endParaRPr lang="en-US"/>
        </a:p>
      </dgm:t>
    </dgm:pt>
    <dgm:pt modelId="{AD56E320-404A-44DF-B3D2-4B408115EDB6}" type="sibTrans" cxnId="{D8601D4D-2AD0-4821-946F-3AE8B6E3036C}">
      <dgm:prSet/>
      <dgm:spPr/>
      <dgm:t>
        <a:bodyPr/>
        <a:lstStyle/>
        <a:p>
          <a:endParaRPr lang="en-US"/>
        </a:p>
      </dgm:t>
    </dgm:pt>
    <dgm:pt modelId="{BB809331-7619-4B38-8217-F3711CE52AEE}">
      <dgm:prSet/>
      <dgm:spPr/>
      <dgm:t>
        <a:bodyPr/>
        <a:lstStyle/>
        <a:p>
          <a:r>
            <a:rPr lang="sk-SK" dirty="0" err="1"/>
            <a:t>Watson</a:t>
          </a:r>
          <a:r>
            <a:rPr lang="sk-SK" dirty="0"/>
            <a:t> a </a:t>
          </a:r>
          <a:r>
            <a:rPr lang="sk-SK" dirty="0" err="1"/>
            <a:t>Crick</a:t>
          </a:r>
          <a:r>
            <a:rPr lang="sk-SK" dirty="0"/>
            <a:t> - 1953</a:t>
          </a:r>
          <a:endParaRPr lang="en-US" dirty="0"/>
        </a:p>
      </dgm:t>
    </dgm:pt>
    <dgm:pt modelId="{B15EC0D9-35A0-41E6-A46E-013CB65B2FDD}" type="parTrans" cxnId="{A320D537-41F1-4DF0-8707-30C616F16B17}">
      <dgm:prSet/>
      <dgm:spPr/>
      <dgm:t>
        <a:bodyPr/>
        <a:lstStyle/>
        <a:p>
          <a:endParaRPr lang="en-US"/>
        </a:p>
      </dgm:t>
    </dgm:pt>
    <dgm:pt modelId="{8D076A5B-1402-4361-93B5-2FD02C2D0D74}" type="sibTrans" cxnId="{A320D537-41F1-4DF0-8707-30C616F16B17}">
      <dgm:prSet/>
      <dgm:spPr/>
      <dgm:t>
        <a:bodyPr/>
        <a:lstStyle/>
        <a:p>
          <a:endParaRPr lang="en-US"/>
        </a:p>
      </dgm:t>
    </dgm:pt>
    <dgm:pt modelId="{F40EED8A-C3BC-4A7D-8D72-7490CBEAC209}" type="pres">
      <dgm:prSet presAssocID="{55E1BB5C-4FA7-4334-8C38-EF6E8EE7488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9EE55B4-E24D-44E1-A25A-971BF28BAD47}" type="pres">
      <dgm:prSet presAssocID="{FE58CC8E-378F-46A5-89B7-2DB837588083}" presName="root" presStyleCnt="0"/>
      <dgm:spPr/>
    </dgm:pt>
    <dgm:pt modelId="{4BC25A30-D7E6-4325-B2B4-34DEBCF9DD54}" type="pres">
      <dgm:prSet presAssocID="{FE58CC8E-378F-46A5-89B7-2DB837588083}" presName="rootComposite" presStyleCnt="0"/>
      <dgm:spPr/>
    </dgm:pt>
    <dgm:pt modelId="{2018511D-BB84-4986-B08B-ED46D2CAF2B2}" type="pres">
      <dgm:prSet presAssocID="{FE58CC8E-378F-46A5-89B7-2DB837588083}" presName="rootText" presStyleLbl="node1" presStyleIdx="0" presStyleCnt="3" custScaleY="212868"/>
      <dgm:spPr/>
    </dgm:pt>
    <dgm:pt modelId="{0423F690-C6F0-472D-9041-CBE3D95FA45F}" type="pres">
      <dgm:prSet presAssocID="{FE58CC8E-378F-46A5-89B7-2DB837588083}" presName="rootConnector" presStyleLbl="node1" presStyleIdx="0" presStyleCnt="3"/>
      <dgm:spPr/>
    </dgm:pt>
    <dgm:pt modelId="{B70B79F0-FB4D-48E6-A3A5-18F98B33AAC9}" type="pres">
      <dgm:prSet presAssocID="{FE58CC8E-378F-46A5-89B7-2DB837588083}" presName="childShape" presStyleCnt="0"/>
      <dgm:spPr/>
    </dgm:pt>
    <dgm:pt modelId="{50A7CC3D-214B-46DF-B362-04DDF76B2F5A}" type="pres">
      <dgm:prSet presAssocID="{678E7C79-D140-4149-B7D5-9D1C0EEFB1A8}" presName="root" presStyleCnt="0"/>
      <dgm:spPr/>
    </dgm:pt>
    <dgm:pt modelId="{0ED3D7B8-BA38-4A13-A3E4-9A7721518A2E}" type="pres">
      <dgm:prSet presAssocID="{678E7C79-D140-4149-B7D5-9D1C0EEFB1A8}" presName="rootComposite" presStyleCnt="0"/>
      <dgm:spPr/>
    </dgm:pt>
    <dgm:pt modelId="{944AA395-1810-4C74-AC91-4D35A46652D1}" type="pres">
      <dgm:prSet presAssocID="{678E7C79-D140-4149-B7D5-9D1C0EEFB1A8}" presName="rootText" presStyleLbl="node1" presStyleIdx="1" presStyleCnt="3" custScaleY="212868"/>
      <dgm:spPr/>
    </dgm:pt>
    <dgm:pt modelId="{945D7869-2A0A-4ABB-A10B-80403BC9E382}" type="pres">
      <dgm:prSet presAssocID="{678E7C79-D140-4149-B7D5-9D1C0EEFB1A8}" presName="rootConnector" presStyleLbl="node1" presStyleIdx="1" presStyleCnt="3"/>
      <dgm:spPr/>
    </dgm:pt>
    <dgm:pt modelId="{5CE5A18B-CC6C-47E2-BAA8-F6850ECAED83}" type="pres">
      <dgm:prSet presAssocID="{678E7C79-D140-4149-B7D5-9D1C0EEFB1A8}" presName="childShape" presStyleCnt="0"/>
      <dgm:spPr/>
    </dgm:pt>
    <dgm:pt modelId="{A7E59889-B2D9-449A-944D-B8B7E632B83C}" type="pres">
      <dgm:prSet presAssocID="{BB809331-7619-4B38-8217-F3711CE52AEE}" presName="root" presStyleCnt="0"/>
      <dgm:spPr/>
    </dgm:pt>
    <dgm:pt modelId="{18D7E74D-D82D-4C46-A2A7-F98FDA28FA75}" type="pres">
      <dgm:prSet presAssocID="{BB809331-7619-4B38-8217-F3711CE52AEE}" presName="rootComposite" presStyleCnt="0"/>
      <dgm:spPr/>
    </dgm:pt>
    <dgm:pt modelId="{25B1D281-74DE-4556-A4DC-989C62A0CA24}" type="pres">
      <dgm:prSet presAssocID="{BB809331-7619-4B38-8217-F3711CE52AEE}" presName="rootText" presStyleLbl="node1" presStyleIdx="2" presStyleCnt="3" custScaleY="210366"/>
      <dgm:spPr/>
    </dgm:pt>
    <dgm:pt modelId="{F1F2684C-90AD-439A-A554-63894732978C}" type="pres">
      <dgm:prSet presAssocID="{BB809331-7619-4B38-8217-F3711CE52AEE}" presName="rootConnector" presStyleLbl="node1" presStyleIdx="2" presStyleCnt="3"/>
      <dgm:spPr/>
    </dgm:pt>
    <dgm:pt modelId="{C4B689E3-3530-4A84-A704-D4EB26F20244}" type="pres">
      <dgm:prSet presAssocID="{BB809331-7619-4B38-8217-F3711CE52AEE}" presName="childShape" presStyleCnt="0"/>
      <dgm:spPr/>
    </dgm:pt>
  </dgm:ptLst>
  <dgm:cxnLst>
    <dgm:cxn modelId="{68720E33-53D5-4069-8AD6-2F38EFADABED}" type="presOf" srcId="{55E1BB5C-4FA7-4334-8C38-EF6E8EE7488C}" destId="{F40EED8A-C3BC-4A7D-8D72-7490CBEAC209}" srcOrd="0" destOrd="0" presId="urn:microsoft.com/office/officeart/2005/8/layout/hierarchy3"/>
    <dgm:cxn modelId="{6E864236-02E0-4152-80B4-3DA00DDDBAD3}" type="presOf" srcId="{678E7C79-D140-4149-B7D5-9D1C0EEFB1A8}" destId="{945D7869-2A0A-4ABB-A10B-80403BC9E382}" srcOrd="1" destOrd="0" presId="urn:microsoft.com/office/officeart/2005/8/layout/hierarchy3"/>
    <dgm:cxn modelId="{A320D537-41F1-4DF0-8707-30C616F16B17}" srcId="{55E1BB5C-4FA7-4334-8C38-EF6E8EE7488C}" destId="{BB809331-7619-4B38-8217-F3711CE52AEE}" srcOrd="2" destOrd="0" parTransId="{B15EC0D9-35A0-41E6-A46E-013CB65B2FDD}" sibTransId="{8D076A5B-1402-4361-93B5-2FD02C2D0D74}"/>
    <dgm:cxn modelId="{FC2E5448-6083-44B5-A3C4-F2F351C15526}" type="presOf" srcId="{678E7C79-D140-4149-B7D5-9D1C0EEFB1A8}" destId="{944AA395-1810-4C74-AC91-4D35A46652D1}" srcOrd="0" destOrd="0" presId="urn:microsoft.com/office/officeart/2005/8/layout/hierarchy3"/>
    <dgm:cxn modelId="{D8601D4D-2AD0-4821-946F-3AE8B6E3036C}" srcId="{55E1BB5C-4FA7-4334-8C38-EF6E8EE7488C}" destId="{678E7C79-D140-4149-B7D5-9D1C0EEFB1A8}" srcOrd="1" destOrd="0" parTransId="{887BBC58-A93C-485A-9353-D1822CA22E46}" sibTransId="{AD56E320-404A-44DF-B3D2-4B408115EDB6}"/>
    <dgm:cxn modelId="{C571B971-C0DA-4A06-A2E6-46B3DF5A153E}" type="presOf" srcId="{BB809331-7619-4B38-8217-F3711CE52AEE}" destId="{F1F2684C-90AD-439A-A554-63894732978C}" srcOrd="1" destOrd="0" presId="urn:microsoft.com/office/officeart/2005/8/layout/hierarchy3"/>
    <dgm:cxn modelId="{3B813253-566C-4DAE-8FE6-387D95B1A491}" srcId="{55E1BB5C-4FA7-4334-8C38-EF6E8EE7488C}" destId="{FE58CC8E-378F-46A5-89B7-2DB837588083}" srcOrd="0" destOrd="0" parTransId="{63BBA4C6-30A5-4CC0-B5DF-80A6B4FB5E5B}" sibTransId="{71261642-20F8-4729-B18C-D99C19954078}"/>
    <dgm:cxn modelId="{1189035A-1AFD-4C13-BE63-9407275C761D}" type="presOf" srcId="{FE58CC8E-378F-46A5-89B7-2DB837588083}" destId="{0423F690-C6F0-472D-9041-CBE3D95FA45F}" srcOrd="1" destOrd="0" presId="urn:microsoft.com/office/officeart/2005/8/layout/hierarchy3"/>
    <dgm:cxn modelId="{638BA683-0B45-460A-A552-8E4B7D1BA8FA}" type="presOf" srcId="{BB809331-7619-4B38-8217-F3711CE52AEE}" destId="{25B1D281-74DE-4556-A4DC-989C62A0CA24}" srcOrd="0" destOrd="0" presId="urn:microsoft.com/office/officeart/2005/8/layout/hierarchy3"/>
    <dgm:cxn modelId="{8DA3F5A7-F4AE-4D4F-A4A5-6CCE8CBD956C}" type="presOf" srcId="{FE58CC8E-378F-46A5-89B7-2DB837588083}" destId="{2018511D-BB84-4986-B08B-ED46D2CAF2B2}" srcOrd="0" destOrd="0" presId="urn:microsoft.com/office/officeart/2005/8/layout/hierarchy3"/>
    <dgm:cxn modelId="{FDCFE5E1-4768-4EC9-B01C-A9E2AC81B987}" type="presParOf" srcId="{F40EED8A-C3BC-4A7D-8D72-7490CBEAC209}" destId="{39EE55B4-E24D-44E1-A25A-971BF28BAD47}" srcOrd="0" destOrd="0" presId="urn:microsoft.com/office/officeart/2005/8/layout/hierarchy3"/>
    <dgm:cxn modelId="{EA4E599B-C833-4CFD-B0EF-9DC3D921FFD5}" type="presParOf" srcId="{39EE55B4-E24D-44E1-A25A-971BF28BAD47}" destId="{4BC25A30-D7E6-4325-B2B4-34DEBCF9DD54}" srcOrd="0" destOrd="0" presId="urn:microsoft.com/office/officeart/2005/8/layout/hierarchy3"/>
    <dgm:cxn modelId="{0120C488-C731-413B-8722-1E13EA0EF8EB}" type="presParOf" srcId="{4BC25A30-D7E6-4325-B2B4-34DEBCF9DD54}" destId="{2018511D-BB84-4986-B08B-ED46D2CAF2B2}" srcOrd="0" destOrd="0" presId="urn:microsoft.com/office/officeart/2005/8/layout/hierarchy3"/>
    <dgm:cxn modelId="{9710EDD4-033C-4E89-9336-EBBD9D30D54F}" type="presParOf" srcId="{4BC25A30-D7E6-4325-B2B4-34DEBCF9DD54}" destId="{0423F690-C6F0-472D-9041-CBE3D95FA45F}" srcOrd="1" destOrd="0" presId="urn:microsoft.com/office/officeart/2005/8/layout/hierarchy3"/>
    <dgm:cxn modelId="{43010DB8-F5DF-4659-A6AE-021829D2D9B1}" type="presParOf" srcId="{39EE55B4-E24D-44E1-A25A-971BF28BAD47}" destId="{B70B79F0-FB4D-48E6-A3A5-18F98B33AAC9}" srcOrd="1" destOrd="0" presId="urn:microsoft.com/office/officeart/2005/8/layout/hierarchy3"/>
    <dgm:cxn modelId="{F8792F93-5A58-4E50-80FA-EE6CBE24C5E4}" type="presParOf" srcId="{F40EED8A-C3BC-4A7D-8D72-7490CBEAC209}" destId="{50A7CC3D-214B-46DF-B362-04DDF76B2F5A}" srcOrd="1" destOrd="0" presId="urn:microsoft.com/office/officeart/2005/8/layout/hierarchy3"/>
    <dgm:cxn modelId="{0C169328-6A07-45A9-809D-52A74B4A4A2F}" type="presParOf" srcId="{50A7CC3D-214B-46DF-B362-04DDF76B2F5A}" destId="{0ED3D7B8-BA38-4A13-A3E4-9A7721518A2E}" srcOrd="0" destOrd="0" presId="urn:microsoft.com/office/officeart/2005/8/layout/hierarchy3"/>
    <dgm:cxn modelId="{01854110-F9B5-44F1-93B6-342C06BC18EF}" type="presParOf" srcId="{0ED3D7B8-BA38-4A13-A3E4-9A7721518A2E}" destId="{944AA395-1810-4C74-AC91-4D35A46652D1}" srcOrd="0" destOrd="0" presId="urn:microsoft.com/office/officeart/2005/8/layout/hierarchy3"/>
    <dgm:cxn modelId="{DBC5C8E6-853F-4F17-9FD6-D264255E27E3}" type="presParOf" srcId="{0ED3D7B8-BA38-4A13-A3E4-9A7721518A2E}" destId="{945D7869-2A0A-4ABB-A10B-80403BC9E382}" srcOrd="1" destOrd="0" presId="urn:microsoft.com/office/officeart/2005/8/layout/hierarchy3"/>
    <dgm:cxn modelId="{FB487EBA-02AB-4D28-BC06-F037C5CE35BB}" type="presParOf" srcId="{50A7CC3D-214B-46DF-B362-04DDF76B2F5A}" destId="{5CE5A18B-CC6C-47E2-BAA8-F6850ECAED83}" srcOrd="1" destOrd="0" presId="urn:microsoft.com/office/officeart/2005/8/layout/hierarchy3"/>
    <dgm:cxn modelId="{1D88C85D-79C6-4A24-A720-4EF99E8635EE}" type="presParOf" srcId="{F40EED8A-C3BC-4A7D-8D72-7490CBEAC209}" destId="{A7E59889-B2D9-449A-944D-B8B7E632B83C}" srcOrd="2" destOrd="0" presId="urn:microsoft.com/office/officeart/2005/8/layout/hierarchy3"/>
    <dgm:cxn modelId="{310B6DCD-59C9-40D2-91C2-C9DCB29BB570}" type="presParOf" srcId="{A7E59889-B2D9-449A-944D-B8B7E632B83C}" destId="{18D7E74D-D82D-4C46-A2A7-F98FDA28FA75}" srcOrd="0" destOrd="0" presId="urn:microsoft.com/office/officeart/2005/8/layout/hierarchy3"/>
    <dgm:cxn modelId="{12DA10C0-C5DD-4B0E-AFFD-C1F03E95DF8E}" type="presParOf" srcId="{18D7E74D-D82D-4C46-A2A7-F98FDA28FA75}" destId="{25B1D281-74DE-4556-A4DC-989C62A0CA24}" srcOrd="0" destOrd="0" presId="urn:microsoft.com/office/officeart/2005/8/layout/hierarchy3"/>
    <dgm:cxn modelId="{53D13200-4D02-42B9-823F-734DACA1A66C}" type="presParOf" srcId="{18D7E74D-D82D-4C46-A2A7-F98FDA28FA75}" destId="{F1F2684C-90AD-439A-A554-63894732978C}" srcOrd="1" destOrd="0" presId="urn:microsoft.com/office/officeart/2005/8/layout/hierarchy3"/>
    <dgm:cxn modelId="{56D9788A-B37B-4449-ACB6-0CE705626931}" type="presParOf" srcId="{A7E59889-B2D9-449A-944D-B8B7E632B83C}" destId="{C4B689E3-3530-4A84-A704-D4EB26F20244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2F3A40-87B5-4407-83BD-83078A74D1E1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126F34C-A52F-4A08-81B0-A3F77E319CA7}">
      <dgm:prSet/>
      <dgm:spPr/>
      <dgm:t>
        <a:bodyPr/>
        <a:lstStyle/>
        <a:p>
          <a:r>
            <a:rPr lang="sk-SK" dirty="0"/>
            <a:t>1.Bunkové povrchy</a:t>
          </a:r>
          <a:endParaRPr lang="en-US" dirty="0"/>
        </a:p>
      </dgm:t>
    </dgm:pt>
    <dgm:pt modelId="{47347682-F982-48B3-9E47-A5DCF3C29B05}" type="parTrans" cxnId="{416124ED-4E6E-4FDD-BD1D-46BC209C6069}">
      <dgm:prSet/>
      <dgm:spPr/>
      <dgm:t>
        <a:bodyPr/>
        <a:lstStyle/>
        <a:p>
          <a:endParaRPr lang="en-US"/>
        </a:p>
      </dgm:t>
    </dgm:pt>
    <dgm:pt modelId="{5C674075-829C-4370-8617-70BB4FEE4AC4}" type="sibTrans" cxnId="{416124ED-4E6E-4FDD-BD1D-46BC209C6069}">
      <dgm:prSet/>
      <dgm:spPr/>
      <dgm:t>
        <a:bodyPr/>
        <a:lstStyle/>
        <a:p>
          <a:endParaRPr lang="en-US"/>
        </a:p>
      </dgm:t>
    </dgm:pt>
    <dgm:pt modelId="{31DF4688-348A-4D64-9959-77754E1118EF}">
      <dgm:prSet/>
      <dgm:spPr/>
      <dgm:t>
        <a:bodyPr/>
        <a:lstStyle/>
        <a:p>
          <a:r>
            <a:rPr lang="sk-SK" dirty="0"/>
            <a:t>2.Cytoplazma</a:t>
          </a:r>
          <a:endParaRPr lang="en-US" dirty="0"/>
        </a:p>
      </dgm:t>
    </dgm:pt>
    <dgm:pt modelId="{008B92F5-DAE7-4D10-810D-82E0D9212BE9}" type="parTrans" cxnId="{D578D959-5FD6-44F0-8252-8298A70DD7CA}">
      <dgm:prSet/>
      <dgm:spPr/>
      <dgm:t>
        <a:bodyPr/>
        <a:lstStyle/>
        <a:p>
          <a:endParaRPr lang="en-US"/>
        </a:p>
      </dgm:t>
    </dgm:pt>
    <dgm:pt modelId="{1527C2D3-2745-430D-AEC5-14C3A6237020}" type="sibTrans" cxnId="{D578D959-5FD6-44F0-8252-8298A70DD7CA}">
      <dgm:prSet/>
      <dgm:spPr/>
      <dgm:t>
        <a:bodyPr/>
        <a:lstStyle/>
        <a:p>
          <a:endParaRPr lang="en-US"/>
        </a:p>
      </dgm:t>
    </dgm:pt>
    <dgm:pt modelId="{E09FBD2E-0584-4F29-ABF3-8028063F8D6E}">
      <dgm:prSet/>
      <dgm:spPr/>
      <dgm:t>
        <a:bodyPr/>
        <a:lstStyle/>
        <a:p>
          <a:r>
            <a:rPr lang="sk-SK" dirty="0"/>
            <a:t>3.Bunkové štruktúry</a:t>
          </a:r>
          <a:endParaRPr lang="en-US" dirty="0"/>
        </a:p>
      </dgm:t>
    </dgm:pt>
    <dgm:pt modelId="{1B767686-888B-44BF-B6EB-7C1A91CCD2F5}" type="parTrans" cxnId="{89EF67B5-E9F4-4F6F-A3AF-FA45F23CC970}">
      <dgm:prSet/>
      <dgm:spPr/>
      <dgm:t>
        <a:bodyPr/>
        <a:lstStyle/>
        <a:p>
          <a:endParaRPr lang="en-US"/>
        </a:p>
      </dgm:t>
    </dgm:pt>
    <dgm:pt modelId="{B6463196-FB47-4878-BBB6-3C8F6E72F6BD}" type="sibTrans" cxnId="{89EF67B5-E9F4-4F6F-A3AF-FA45F23CC970}">
      <dgm:prSet/>
      <dgm:spPr/>
      <dgm:t>
        <a:bodyPr/>
        <a:lstStyle/>
        <a:p>
          <a:endParaRPr lang="en-US"/>
        </a:p>
      </dgm:t>
    </dgm:pt>
    <dgm:pt modelId="{7B33AE86-08F4-48C7-A94B-983AFF0A7B72}">
      <dgm:prSet/>
      <dgm:spPr/>
      <dgm:t>
        <a:bodyPr/>
        <a:lstStyle/>
        <a:p>
          <a:r>
            <a:rPr lang="sk-SK" dirty="0"/>
            <a:t>4.Neživé súčasti bunky</a:t>
          </a:r>
          <a:endParaRPr lang="en-US" dirty="0"/>
        </a:p>
      </dgm:t>
    </dgm:pt>
    <dgm:pt modelId="{47DE4C99-1EB3-4FE1-8992-8E2FE82FC71C}" type="parTrans" cxnId="{74A26DF5-3BAC-4489-829B-B441ACDD17A2}">
      <dgm:prSet/>
      <dgm:spPr/>
      <dgm:t>
        <a:bodyPr/>
        <a:lstStyle/>
        <a:p>
          <a:endParaRPr lang="en-US"/>
        </a:p>
      </dgm:t>
    </dgm:pt>
    <dgm:pt modelId="{7048AF3B-A782-4292-BEA2-58DE2636792A}" type="sibTrans" cxnId="{74A26DF5-3BAC-4489-829B-B441ACDD17A2}">
      <dgm:prSet/>
      <dgm:spPr/>
      <dgm:t>
        <a:bodyPr/>
        <a:lstStyle/>
        <a:p>
          <a:endParaRPr lang="en-US"/>
        </a:p>
      </dgm:t>
    </dgm:pt>
    <dgm:pt modelId="{DCA7F758-7E51-49E1-911C-F641B6B241AD}" type="pres">
      <dgm:prSet presAssocID="{972F3A40-87B5-4407-83BD-83078A74D1E1}" presName="vert0" presStyleCnt="0">
        <dgm:presLayoutVars>
          <dgm:dir/>
          <dgm:animOne val="branch"/>
          <dgm:animLvl val="lvl"/>
        </dgm:presLayoutVars>
      </dgm:prSet>
      <dgm:spPr/>
    </dgm:pt>
    <dgm:pt modelId="{ECC137DC-0948-4201-9107-57DD4721597C}" type="pres">
      <dgm:prSet presAssocID="{E126F34C-A52F-4A08-81B0-A3F77E319CA7}" presName="thickLine" presStyleLbl="alignNode1" presStyleIdx="0" presStyleCnt="4"/>
      <dgm:spPr/>
    </dgm:pt>
    <dgm:pt modelId="{19540C1B-47AF-4942-9BC4-BA00ECF54092}" type="pres">
      <dgm:prSet presAssocID="{E126F34C-A52F-4A08-81B0-A3F77E319CA7}" presName="horz1" presStyleCnt="0"/>
      <dgm:spPr/>
    </dgm:pt>
    <dgm:pt modelId="{A9CD058B-0EF2-42BE-9410-2FACB648714D}" type="pres">
      <dgm:prSet presAssocID="{E126F34C-A52F-4A08-81B0-A3F77E319CA7}" presName="tx1" presStyleLbl="revTx" presStyleIdx="0" presStyleCnt="4"/>
      <dgm:spPr/>
    </dgm:pt>
    <dgm:pt modelId="{AA6B0187-3AED-435B-A299-0FFF47F42A1E}" type="pres">
      <dgm:prSet presAssocID="{E126F34C-A52F-4A08-81B0-A3F77E319CA7}" presName="vert1" presStyleCnt="0"/>
      <dgm:spPr/>
    </dgm:pt>
    <dgm:pt modelId="{D38D41FA-76B5-4D7B-8710-9C2ABF86BE5A}" type="pres">
      <dgm:prSet presAssocID="{31DF4688-348A-4D64-9959-77754E1118EF}" presName="thickLine" presStyleLbl="alignNode1" presStyleIdx="1" presStyleCnt="4"/>
      <dgm:spPr/>
    </dgm:pt>
    <dgm:pt modelId="{7F5B09F5-3EBF-49EE-850C-2DC4E549D4A5}" type="pres">
      <dgm:prSet presAssocID="{31DF4688-348A-4D64-9959-77754E1118EF}" presName="horz1" presStyleCnt="0"/>
      <dgm:spPr/>
    </dgm:pt>
    <dgm:pt modelId="{F1BFA604-F166-42E4-AB36-398777600790}" type="pres">
      <dgm:prSet presAssocID="{31DF4688-348A-4D64-9959-77754E1118EF}" presName="tx1" presStyleLbl="revTx" presStyleIdx="1" presStyleCnt="4"/>
      <dgm:spPr/>
    </dgm:pt>
    <dgm:pt modelId="{2CD7204E-7624-4D7C-926E-971212D2F0D3}" type="pres">
      <dgm:prSet presAssocID="{31DF4688-348A-4D64-9959-77754E1118EF}" presName="vert1" presStyleCnt="0"/>
      <dgm:spPr/>
    </dgm:pt>
    <dgm:pt modelId="{4A9FFD74-2940-4DC7-9614-C17B86D0EA4C}" type="pres">
      <dgm:prSet presAssocID="{E09FBD2E-0584-4F29-ABF3-8028063F8D6E}" presName="thickLine" presStyleLbl="alignNode1" presStyleIdx="2" presStyleCnt="4"/>
      <dgm:spPr/>
    </dgm:pt>
    <dgm:pt modelId="{709EAA52-DFC3-4CE9-8BE6-80472ADF3654}" type="pres">
      <dgm:prSet presAssocID="{E09FBD2E-0584-4F29-ABF3-8028063F8D6E}" presName="horz1" presStyleCnt="0"/>
      <dgm:spPr/>
    </dgm:pt>
    <dgm:pt modelId="{8B0247BB-E571-4CB4-889F-7F16C5BC88D3}" type="pres">
      <dgm:prSet presAssocID="{E09FBD2E-0584-4F29-ABF3-8028063F8D6E}" presName="tx1" presStyleLbl="revTx" presStyleIdx="2" presStyleCnt="4"/>
      <dgm:spPr/>
    </dgm:pt>
    <dgm:pt modelId="{DC60FC5F-FF93-4D6F-BD94-27357277D506}" type="pres">
      <dgm:prSet presAssocID="{E09FBD2E-0584-4F29-ABF3-8028063F8D6E}" presName="vert1" presStyleCnt="0"/>
      <dgm:spPr/>
    </dgm:pt>
    <dgm:pt modelId="{6408EF96-1BF7-4981-A6BA-8B4695D3FDAA}" type="pres">
      <dgm:prSet presAssocID="{7B33AE86-08F4-48C7-A94B-983AFF0A7B72}" presName="thickLine" presStyleLbl="alignNode1" presStyleIdx="3" presStyleCnt="4"/>
      <dgm:spPr/>
    </dgm:pt>
    <dgm:pt modelId="{ED393F06-C257-4D5D-BFC4-A4F672EE8E6B}" type="pres">
      <dgm:prSet presAssocID="{7B33AE86-08F4-48C7-A94B-983AFF0A7B72}" presName="horz1" presStyleCnt="0"/>
      <dgm:spPr/>
    </dgm:pt>
    <dgm:pt modelId="{5F7282E8-826B-4B95-8693-756E4966656B}" type="pres">
      <dgm:prSet presAssocID="{7B33AE86-08F4-48C7-A94B-983AFF0A7B72}" presName="tx1" presStyleLbl="revTx" presStyleIdx="3" presStyleCnt="4"/>
      <dgm:spPr/>
    </dgm:pt>
    <dgm:pt modelId="{1D5308FD-471D-4580-9FEF-98D017809F93}" type="pres">
      <dgm:prSet presAssocID="{7B33AE86-08F4-48C7-A94B-983AFF0A7B72}" presName="vert1" presStyleCnt="0"/>
      <dgm:spPr/>
    </dgm:pt>
  </dgm:ptLst>
  <dgm:cxnLst>
    <dgm:cxn modelId="{9AD84F41-A966-4E45-8E0A-B69EFE64DEE5}" type="presOf" srcId="{E09FBD2E-0584-4F29-ABF3-8028063F8D6E}" destId="{8B0247BB-E571-4CB4-889F-7F16C5BC88D3}" srcOrd="0" destOrd="0" presId="urn:microsoft.com/office/officeart/2008/layout/LinedList"/>
    <dgm:cxn modelId="{48C91142-C75B-47A1-9672-F8C74482A514}" type="presOf" srcId="{31DF4688-348A-4D64-9959-77754E1118EF}" destId="{F1BFA604-F166-42E4-AB36-398777600790}" srcOrd="0" destOrd="0" presId="urn:microsoft.com/office/officeart/2008/layout/LinedList"/>
    <dgm:cxn modelId="{DDCC6E4D-C126-460F-B641-D19C761FEE78}" type="presOf" srcId="{E126F34C-A52F-4A08-81B0-A3F77E319CA7}" destId="{A9CD058B-0EF2-42BE-9410-2FACB648714D}" srcOrd="0" destOrd="0" presId="urn:microsoft.com/office/officeart/2008/layout/LinedList"/>
    <dgm:cxn modelId="{5D92F057-44DB-48AD-BAB7-F88C93B33B6C}" type="presOf" srcId="{7B33AE86-08F4-48C7-A94B-983AFF0A7B72}" destId="{5F7282E8-826B-4B95-8693-756E4966656B}" srcOrd="0" destOrd="0" presId="urn:microsoft.com/office/officeart/2008/layout/LinedList"/>
    <dgm:cxn modelId="{D578D959-5FD6-44F0-8252-8298A70DD7CA}" srcId="{972F3A40-87B5-4407-83BD-83078A74D1E1}" destId="{31DF4688-348A-4D64-9959-77754E1118EF}" srcOrd="1" destOrd="0" parTransId="{008B92F5-DAE7-4D10-810D-82E0D9212BE9}" sibTransId="{1527C2D3-2745-430D-AEC5-14C3A6237020}"/>
    <dgm:cxn modelId="{0E4A309B-5D0C-45D1-B052-B8D85ABEF567}" type="presOf" srcId="{972F3A40-87B5-4407-83BD-83078A74D1E1}" destId="{DCA7F758-7E51-49E1-911C-F641B6B241AD}" srcOrd="0" destOrd="0" presId="urn:microsoft.com/office/officeart/2008/layout/LinedList"/>
    <dgm:cxn modelId="{89EF67B5-E9F4-4F6F-A3AF-FA45F23CC970}" srcId="{972F3A40-87B5-4407-83BD-83078A74D1E1}" destId="{E09FBD2E-0584-4F29-ABF3-8028063F8D6E}" srcOrd="2" destOrd="0" parTransId="{1B767686-888B-44BF-B6EB-7C1A91CCD2F5}" sibTransId="{B6463196-FB47-4878-BBB6-3C8F6E72F6BD}"/>
    <dgm:cxn modelId="{416124ED-4E6E-4FDD-BD1D-46BC209C6069}" srcId="{972F3A40-87B5-4407-83BD-83078A74D1E1}" destId="{E126F34C-A52F-4A08-81B0-A3F77E319CA7}" srcOrd="0" destOrd="0" parTransId="{47347682-F982-48B3-9E47-A5DCF3C29B05}" sibTransId="{5C674075-829C-4370-8617-70BB4FEE4AC4}"/>
    <dgm:cxn modelId="{74A26DF5-3BAC-4489-829B-B441ACDD17A2}" srcId="{972F3A40-87B5-4407-83BD-83078A74D1E1}" destId="{7B33AE86-08F4-48C7-A94B-983AFF0A7B72}" srcOrd="3" destOrd="0" parTransId="{47DE4C99-1EB3-4FE1-8992-8E2FE82FC71C}" sibTransId="{7048AF3B-A782-4292-BEA2-58DE2636792A}"/>
    <dgm:cxn modelId="{DF65FAE3-AA9A-4A51-9A77-14FC4509FD46}" type="presParOf" srcId="{DCA7F758-7E51-49E1-911C-F641B6B241AD}" destId="{ECC137DC-0948-4201-9107-57DD4721597C}" srcOrd="0" destOrd="0" presId="urn:microsoft.com/office/officeart/2008/layout/LinedList"/>
    <dgm:cxn modelId="{2D15CB64-C1DB-4F3A-9BCD-FB16551AD961}" type="presParOf" srcId="{DCA7F758-7E51-49E1-911C-F641B6B241AD}" destId="{19540C1B-47AF-4942-9BC4-BA00ECF54092}" srcOrd="1" destOrd="0" presId="urn:microsoft.com/office/officeart/2008/layout/LinedList"/>
    <dgm:cxn modelId="{662688A7-7E5F-4CD4-B6EC-9EC645B92879}" type="presParOf" srcId="{19540C1B-47AF-4942-9BC4-BA00ECF54092}" destId="{A9CD058B-0EF2-42BE-9410-2FACB648714D}" srcOrd="0" destOrd="0" presId="urn:microsoft.com/office/officeart/2008/layout/LinedList"/>
    <dgm:cxn modelId="{431CD2B9-4BF3-49C4-8D4C-7991D1AE27C3}" type="presParOf" srcId="{19540C1B-47AF-4942-9BC4-BA00ECF54092}" destId="{AA6B0187-3AED-435B-A299-0FFF47F42A1E}" srcOrd="1" destOrd="0" presId="urn:microsoft.com/office/officeart/2008/layout/LinedList"/>
    <dgm:cxn modelId="{E7D8C475-E917-4E18-8B6E-BD8467A41BEC}" type="presParOf" srcId="{DCA7F758-7E51-49E1-911C-F641B6B241AD}" destId="{D38D41FA-76B5-4D7B-8710-9C2ABF86BE5A}" srcOrd="2" destOrd="0" presId="urn:microsoft.com/office/officeart/2008/layout/LinedList"/>
    <dgm:cxn modelId="{C3511167-0CAC-4A85-AFAB-740DEF1F8798}" type="presParOf" srcId="{DCA7F758-7E51-49E1-911C-F641B6B241AD}" destId="{7F5B09F5-3EBF-49EE-850C-2DC4E549D4A5}" srcOrd="3" destOrd="0" presId="urn:microsoft.com/office/officeart/2008/layout/LinedList"/>
    <dgm:cxn modelId="{BBCD08C3-19CE-4E54-9745-54E95087FCAC}" type="presParOf" srcId="{7F5B09F5-3EBF-49EE-850C-2DC4E549D4A5}" destId="{F1BFA604-F166-42E4-AB36-398777600790}" srcOrd="0" destOrd="0" presId="urn:microsoft.com/office/officeart/2008/layout/LinedList"/>
    <dgm:cxn modelId="{3D7B3430-145C-4DD6-98E6-7035719821EB}" type="presParOf" srcId="{7F5B09F5-3EBF-49EE-850C-2DC4E549D4A5}" destId="{2CD7204E-7624-4D7C-926E-971212D2F0D3}" srcOrd="1" destOrd="0" presId="urn:microsoft.com/office/officeart/2008/layout/LinedList"/>
    <dgm:cxn modelId="{91839C26-9BF0-4C03-911C-DD733E49F1A9}" type="presParOf" srcId="{DCA7F758-7E51-49E1-911C-F641B6B241AD}" destId="{4A9FFD74-2940-4DC7-9614-C17B86D0EA4C}" srcOrd="4" destOrd="0" presId="urn:microsoft.com/office/officeart/2008/layout/LinedList"/>
    <dgm:cxn modelId="{769F24FC-A4CE-4EB4-8145-B53DA0FDED9F}" type="presParOf" srcId="{DCA7F758-7E51-49E1-911C-F641B6B241AD}" destId="{709EAA52-DFC3-4CE9-8BE6-80472ADF3654}" srcOrd="5" destOrd="0" presId="urn:microsoft.com/office/officeart/2008/layout/LinedList"/>
    <dgm:cxn modelId="{C66B3E4B-B85D-45AD-8074-67DD615C6700}" type="presParOf" srcId="{709EAA52-DFC3-4CE9-8BE6-80472ADF3654}" destId="{8B0247BB-E571-4CB4-889F-7F16C5BC88D3}" srcOrd="0" destOrd="0" presId="urn:microsoft.com/office/officeart/2008/layout/LinedList"/>
    <dgm:cxn modelId="{6D99D1A8-C045-4525-BE1C-4171A771170F}" type="presParOf" srcId="{709EAA52-DFC3-4CE9-8BE6-80472ADF3654}" destId="{DC60FC5F-FF93-4D6F-BD94-27357277D506}" srcOrd="1" destOrd="0" presId="urn:microsoft.com/office/officeart/2008/layout/LinedList"/>
    <dgm:cxn modelId="{A2D3E50E-D2B0-44BE-B29B-252B0DC336C7}" type="presParOf" srcId="{DCA7F758-7E51-49E1-911C-F641B6B241AD}" destId="{6408EF96-1BF7-4981-A6BA-8B4695D3FDAA}" srcOrd="6" destOrd="0" presId="urn:microsoft.com/office/officeart/2008/layout/LinedList"/>
    <dgm:cxn modelId="{F7DEC999-DB44-4024-8FA5-8BF0AD519645}" type="presParOf" srcId="{DCA7F758-7E51-49E1-911C-F641B6B241AD}" destId="{ED393F06-C257-4D5D-BFC4-A4F672EE8E6B}" srcOrd="7" destOrd="0" presId="urn:microsoft.com/office/officeart/2008/layout/LinedList"/>
    <dgm:cxn modelId="{FF6E254A-0EA8-4E67-8930-FD01E5B5335E}" type="presParOf" srcId="{ED393F06-C257-4D5D-BFC4-A4F672EE8E6B}" destId="{5F7282E8-826B-4B95-8693-756E4966656B}" srcOrd="0" destOrd="0" presId="urn:microsoft.com/office/officeart/2008/layout/LinedList"/>
    <dgm:cxn modelId="{FD106EC7-9C1A-4AFD-81A9-D5AEFFA981EB}" type="presParOf" srcId="{ED393F06-C257-4D5D-BFC4-A4F672EE8E6B}" destId="{1D5308FD-471D-4580-9FEF-98D017809F9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D244BC8-8554-4EAF-83BA-696A9CCA4B8D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D790ED51-0EB8-41D8-9DB9-E54690E2B5C8}">
      <dgm:prSet/>
      <dgm:spPr/>
      <dgm:t>
        <a:bodyPr/>
        <a:lstStyle/>
        <a:p>
          <a:r>
            <a:rPr lang="sk-SK"/>
            <a:t>Inklúzie</a:t>
          </a:r>
          <a:endParaRPr lang="en-US"/>
        </a:p>
      </dgm:t>
    </dgm:pt>
    <dgm:pt modelId="{5224093E-4B29-4510-B48F-65BF24033753}" type="parTrans" cxnId="{5BE13E1C-F198-4D07-977B-72D8D39AB138}">
      <dgm:prSet/>
      <dgm:spPr/>
      <dgm:t>
        <a:bodyPr/>
        <a:lstStyle/>
        <a:p>
          <a:endParaRPr lang="en-US"/>
        </a:p>
      </dgm:t>
    </dgm:pt>
    <dgm:pt modelId="{806FC31F-D412-48CD-B15E-573099F0A302}" type="sibTrans" cxnId="{5BE13E1C-F198-4D07-977B-72D8D39AB138}">
      <dgm:prSet/>
      <dgm:spPr/>
      <dgm:t>
        <a:bodyPr/>
        <a:lstStyle/>
        <a:p>
          <a:endParaRPr lang="en-US"/>
        </a:p>
      </dgm:t>
    </dgm:pt>
    <dgm:pt modelId="{C2B02ADC-6472-4CE9-B50D-E15A119A9C03}">
      <dgm:prSet/>
      <dgm:spPr/>
      <dgm:t>
        <a:bodyPr/>
        <a:lstStyle/>
        <a:p>
          <a:r>
            <a:rPr lang="sk-SK"/>
            <a:t>Sekréty</a:t>
          </a:r>
          <a:endParaRPr lang="en-US"/>
        </a:p>
      </dgm:t>
    </dgm:pt>
    <dgm:pt modelId="{823B9876-F66A-4069-8D88-66A1D421F9CB}" type="parTrans" cxnId="{41A28345-4169-41EA-ABA6-89F1E5C5EA3B}">
      <dgm:prSet/>
      <dgm:spPr/>
      <dgm:t>
        <a:bodyPr/>
        <a:lstStyle/>
        <a:p>
          <a:endParaRPr lang="en-US"/>
        </a:p>
      </dgm:t>
    </dgm:pt>
    <dgm:pt modelId="{AB2837B5-7F5E-49E5-B862-F48553CA2D10}" type="sibTrans" cxnId="{41A28345-4169-41EA-ABA6-89F1E5C5EA3B}">
      <dgm:prSet/>
      <dgm:spPr/>
      <dgm:t>
        <a:bodyPr/>
        <a:lstStyle/>
        <a:p>
          <a:endParaRPr lang="en-US"/>
        </a:p>
      </dgm:t>
    </dgm:pt>
    <dgm:pt modelId="{B93B507F-83C9-46EA-A6D8-A3F5E78B02BB}">
      <dgm:prSet/>
      <dgm:spPr/>
      <dgm:t>
        <a:bodyPr/>
        <a:lstStyle/>
        <a:p>
          <a:r>
            <a:rPr lang="sk-SK"/>
            <a:t>Kryštalickké útvary</a:t>
          </a:r>
          <a:endParaRPr lang="en-US"/>
        </a:p>
      </dgm:t>
    </dgm:pt>
    <dgm:pt modelId="{4B1251DA-51EE-4852-95CA-9619E0B07232}" type="parTrans" cxnId="{F2A6C91B-F0C4-415F-BF38-4C830F144069}">
      <dgm:prSet/>
      <dgm:spPr/>
      <dgm:t>
        <a:bodyPr/>
        <a:lstStyle/>
        <a:p>
          <a:endParaRPr lang="en-US"/>
        </a:p>
      </dgm:t>
    </dgm:pt>
    <dgm:pt modelId="{A1040160-608E-4A9F-93C2-9B23F9A69FDC}" type="sibTrans" cxnId="{F2A6C91B-F0C4-415F-BF38-4C830F144069}">
      <dgm:prSet/>
      <dgm:spPr/>
      <dgm:t>
        <a:bodyPr/>
        <a:lstStyle/>
        <a:p>
          <a:endParaRPr lang="en-US"/>
        </a:p>
      </dgm:t>
    </dgm:pt>
    <dgm:pt modelId="{C9568411-31E1-4832-AB14-44F8723263C1}" type="pres">
      <dgm:prSet presAssocID="{5D244BC8-8554-4EAF-83BA-696A9CCA4B8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BCCE63-607C-4A10-81D7-85C9AAFC3ECC}" type="pres">
      <dgm:prSet presAssocID="{D790ED51-0EB8-41D8-9DB9-E54690E2B5C8}" presName="hierRoot1" presStyleCnt="0"/>
      <dgm:spPr/>
    </dgm:pt>
    <dgm:pt modelId="{8393E3C2-809F-4DBB-B388-9DC9C5305A9D}" type="pres">
      <dgm:prSet presAssocID="{D790ED51-0EB8-41D8-9DB9-E54690E2B5C8}" presName="composite" presStyleCnt="0"/>
      <dgm:spPr/>
    </dgm:pt>
    <dgm:pt modelId="{765E38B5-7005-45F9-8A2F-6325987B14BD}" type="pres">
      <dgm:prSet presAssocID="{D790ED51-0EB8-41D8-9DB9-E54690E2B5C8}" presName="background" presStyleLbl="node0" presStyleIdx="0" presStyleCnt="3"/>
      <dgm:spPr/>
    </dgm:pt>
    <dgm:pt modelId="{49C7C6A9-F168-45F2-8C66-16E1681FA15E}" type="pres">
      <dgm:prSet presAssocID="{D790ED51-0EB8-41D8-9DB9-E54690E2B5C8}" presName="text" presStyleLbl="fgAcc0" presStyleIdx="0" presStyleCnt="3">
        <dgm:presLayoutVars>
          <dgm:chPref val="3"/>
        </dgm:presLayoutVars>
      </dgm:prSet>
      <dgm:spPr/>
    </dgm:pt>
    <dgm:pt modelId="{26FD4237-22C0-4D28-9880-5D8F2FBFE381}" type="pres">
      <dgm:prSet presAssocID="{D790ED51-0EB8-41D8-9DB9-E54690E2B5C8}" presName="hierChild2" presStyleCnt="0"/>
      <dgm:spPr/>
    </dgm:pt>
    <dgm:pt modelId="{27909577-3191-4E92-958A-128FB2C73EB5}" type="pres">
      <dgm:prSet presAssocID="{C2B02ADC-6472-4CE9-B50D-E15A119A9C03}" presName="hierRoot1" presStyleCnt="0"/>
      <dgm:spPr/>
    </dgm:pt>
    <dgm:pt modelId="{33A66FE2-F59C-4AD1-959F-E998E9883706}" type="pres">
      <dgm:prSet presAssocID="{C2B02ADC-6472-4CE9-B50D-E15A119A9C03}" presName="composite" presStyleCnt="0"/>
      <dgm:spPr/>
    </dgm:pt>
    <dgm:pt modelId="{9D8A5CBB-F8A9-4908-9799-9083D0C21FEE}" type="pres">
      <dgm:prSet presAssocID="{C2B02ADC-6472-4CE9-B50D-E15A119A9C03}" presName="background" presStyleLbl="node0" presStyleIdx="1" presStyleCnt="3"/>
      <dgm:spPr/>
    </dgm:pt>
    <dgm:pt modelId="{AD35E66B-FC1F-4646-826E-C34B3C534B0A}" type="pres">
      <dgm:prSet presAssocID="{C2B02ADC-6472-4CE9-B50D-E15A119A9C03}" presName="text" presStyleLbl="fgAcc0" presStyleIdx="1" presStyleCnt="3">
        <dgm:presLayoutVars>
          <dgm:chPref val="3"/>
        </dgm:presLayoutVars>
      </dgm:prSet>
      <dgm:spPr/>
    </dgm:pt>
    <dgm:pt modelId="{C918DC4F-9395-4608-B4B1-686B81DF3088}" type="pres">
      <dgm:prSet presAssocID="{C2B02ADC-6472-4CE9-B50D-E15A119A9C03}" presName="hierChild2" presStyleCnt="0"/>
      <dgm:spPr/>
    </dgm:pt>
    <dgm:pt modelId="{19450547-6972-48A4-9089-296E374B417B}" type="pres">
      <dgm:prSet presAssocID="{B93B507F-83C9-46EA-A6D8-A3F5E78B02BB}" presName="hierRoot1" presStyleCnt="0"/>
      <dgm:spPr/>
    </dgm:pt>
    <dgm:pt modelId="{9791499E-B251-4F08-B6C1-311A727AA861}" type="pres">
      <dgm:prSet presAssocID="{B93B507F-83C9-46EA-A6D8-A3F5E78B02BB}" presName="composite" presStyleCnt="0"/>
      <dgm:spPr/>
    </dgm:pt>
    <dgm:pt modelId="{BFF40F5E-2A34-4378-9BA3-50C444835508}" type="pres">
      <dgm:prSet presAssocID="{B93B507F-83C9-46EA-A6D8-A3F5E78B02BB}" presName="background" presStyleLbl="node0" presStyleIdx="2" presStyleCnt="3"/>
      <dgm:spPr/>
    </dgm:pt>
    <dgm:pt modelId="{21E94900-BB6E-4A7D-92B7-DF99E87E93B4}" type="pres">
      <dgm:prSet presAssocID="{B93B507F-83C9-46EA-A6D8-A3F5E78B02BB}" presName="text" presStyleLbl="fgAcc0" presStyleIdx="2" presStyleCnt="3">
        <dgm:presLayoutVars>
          <dgm:chPref val="3"/>
        </dgm:presLayoutVars>
      </dgm:prSet>
      <dgm:spPr/>
    </dgm:pt>
    <dgm:pt modelId="{7B05BB83-3FBD-45DD-B400-278336EC327F}" type="pres">
      <dgm:prSet presAssocID="{B93B507F-83C9-46EA-A6D8-A3F5E78B02BB}" presName="hierChild2" presStyleCnt="0"/>
      <dgm:spPr/>
    </dgm:pt>
  </dgm:ptLst>
  <dgm:cxnLst>
    <dgm:cxn modelId="{F2A6C91B-F0C4-415F-BF38-4C830F144069}" srcId="{5D244BC8-8554-4EAF-83BA-696A9CCA4B8D}" destId="{B93B507F-83C9-46EA-A6D8-A3F5E78B02BB}" srcOrd="2" destOrd="0" parTransId="{4B1251DA-51EE-4852-95CA-9619E0B07232}" sibTransId="{A1040160-608E-4A9F-93C2-9B23F9A69FDC}"/>
    <dgm:cxn modelId="{5BE13E1C-F198-4D07-977B-72D8D39AB138}" srcId="{5D244BC8-8554-4EAF-83BA-696A9CCA4B8D}" destId="{D790ED51-0EB8-41D8-9DB9-E54690E2B5C8}" srcOrd="0" destOrd="0" parTransId="{5224093E-4B29-4510-B48F-65BF24033753}" sibTransId="{806FC31F-D412-48CD-B15E-573099F0A302}"/>
    <dgm:cxn modelId="{2CA28A23-7305-4396-B7D0-5707540B79B6}" type="presOf" srcId="{C2B02ADC-6472-4CE9-B50D-E15A119A9C03}" destId="{AD35E66B-FC1F-4646-826E-C34B3C534B0A}" srcOrd="0" destOrd="0" presId="urn:microsoft.com/office/officeart/2005/8/layout/hierarchy1"/>
    <dgm:cxn modelId="{41A28345-4169-41EA-ABA6-89F1E5C5EA3B}" srcId="{5D244BC8-8554-4EAF-83BA-696A9CCA4B8D}" destId="{C2B02ADC-6472-4CE9-B50D-E15A119A9C03}" srcOrd="1" destOrd="0" parTransId="{823B9876-F66A-4069-8D88-66A1D421F9CB}" sibTransId="{AB2837B5-7F5E-49E5-B862-F48553CA2D10}"/>
    <dgm:cxn modelId="{00F19AA1-2B7A-4458-9EB4-EDCE056F8CEC}" type="presOf" srcId="{D790ED51-0EB8-41D8-9DB9-E54690E2B5C8}" destId="{49C7C6A9-F168-45F2-8C66-16E1681FA15E}" srcOrd="0" destOrd="0" presId="urn:microsoft.com/office/officeart/2005/8/layout/hierarchy1"/>
    <dgm:cxn modelId="{F4B7C7A7-6218-4639-BF7E-523D91A6178C}" type="presOf" srcId="{5D244BC8-8554-4EAF-83BA-696A9CCA4B8D}" destId="{C9568411-31E1-4832-AB14-44F8723263C1}" srcOrd="0" destOrd="0" presId="urn:microsoft.com/office/officeart/2005/8/layout/hierarchy1"/>
    <dgm:cxn modelId="{38F6CBC2-B930-4EA8-9274-24C14822FD57}" type="presOf" srcId="{B93B507F-83C9-46EA-A6D8-A3F5E78B02BB}" destId="{21E94900-BB6E-4A7D-92B7-DF99E87E93B4}" srcOrd="0" destOrd="0" presId="urn:microsoft.com/office/officeart/2005/8/layout/hierarchy1"/>
    <dgm:cxn modelId="{09A1E879-DCF4-45B8-A64B-2F779B8C7C8E}" type="presParOf" srcId="{C9568411-31E1-4832-AB14-44F8723263C1}" destId="{D9BCCE63-607C-4A10-81D7-85C9AAFC3ECC}" srcOrd="0" destOrd="0" presId="urn:microsoft.com/office/officeart/2005/8/layout/hierarchy1"/>
    <dgm:cxn modelId="{B168511F-BD79-4A69-9AB4-747D0F418B2F}" type="presParOf" srcId="{D9BCCE63-607C-4A10-81D7-85C9AAFC3ECC}" destId="{8393E3C2-809F-4DBB-B388-9DC9C5305A9D}" srcOrd="0" destOrd="0" presId="urn:microsoft.com/office/officeart/2005/8/layout/hierarchy1"/>
    <dgm:cxn modelId="{6FB6A534-3CF5-4076-BDD2-4755FB40AD71}" type="presParOf" srcId="{8393E3C2-809F-4DBB-B388-9DC9C5305A9D}" destId="{765E38B5-7005-45F9-8A2F-6325987B14BD}" srcOrd="0" destOrd="0" presId="urn:microsoft.com/office/officeart/2005/8/layout/hierarchy1"/>
    <dgm:cxn modelId="{7610B2F4-08AF-4AE9-954B-0BE6BD529B66}" type="presParOf" srcId="{8393E3C2-809F-4DBB-B388-9DC9C5305A9D}" destId="{49C7C6A9-F168-45F2-8C66-16E1681FA15E}" srcOrd="1" destOrd="0" presId="urn:microsoft.com/office/officeart/2005/8/layout/hierarchy1"/>
    <dgm:cxn modelId="{8842262F-FE9B-48B4-922C-5CA140F90B37}" type="presParOf" srcId="{D9BCCE63-607C-4A10-81D7-85C9AAFC3ECC}" destId="{26FD4237-22C0-4D28-9880-5D8F2FBFE381}" srcOrd="1" destOrd="0" presId="urn:microsoft.com/office/officeart/2005/8/layout/hierarchy1"/>
    <dgm:cxn modelId="{0B33347D-4CA2-4518-9958-81C8D6C67A91}" type="presParOf" srcId="{C9568411-31E1-4832-AB14-44F8723263C1}" destId="{27909577-3191-4E92-958A-128FB2C73EB5}" srcOrd="1" destOrd="0" presId="urn:microsoft.com/office/officeart/2005/8/layout/hierarchy1"/>
    <dgm:cxn modelId="{EA13B66E-F1D6-40CC-A063-DFCD68F1E878}" type="presParOf" srcId="{27909577-3191-4E92-958A-128FB2C73EB5}" destId="{33A66FE2-F59C-4AD1-959F-E998E9883706}" srcOrd="0" destOrd="0" presId="urn:microsoft.com/office/officeart/2005/8/layout/hierarchy1"/>
    <dgm:cxn modelId="{2EECC96E-5C70-4C9C-A5D0-1620190B6A83}" type="presParOf" srcId="{33A66FE2-F59C-4AD1-959F-E998E9883706}" destId="{9D8A5CBB-F8A9-4908-9799-9083D0C21FEE}" srcOrd="0" destOrd="0" presId="urn:microsoft.com/office/officeart/2005/8/layout/hierarchy1"/>
    <dgm:cxn modelId="{52C308C2-6276-48BC-8037-1F3FCD370F7F}" type="presParOf" srcId="{33A66FE2-F59C-4AD1-959F-E998E9883706}" destId="{AD35E66B-FC1F-4646-826E-C34B3C534B0A}" srcOrd="1" destOrd="0" presId="urn:microsoft.com/office/officeart/2005/8/layout/hierarchy1"/>
    <dgm:cxn modelId="{FFB003B4-1248-459F-B934-E066E683DD49}" type="presParOf" srcId="{27909577-3191-4E92-958A-128FB2C73EB5}" destId="{C918DC4F-9395-4608-B4B1-686B81DF3088}" srcOrd="1" destOrd="0" presId="urn:microsoft.com/office/officeart/2005/8/layout/hierarchy1"/>
    <dgm:cxn modelId="{D4A5C90E-F82E-401C-8032-9C3D26F1ADC6}" type="presParOf" srcId="{C9568411-31E1-4832-AB14-44F8723263C1}" destId="{19450547-6972-48A4-9089-296E374B417B}" srcOrd="2" destOrd="0" presId="urn:microsoft.com/office/officeart/2005/8/layout/hierarchy1"/>
    <dgm:cxn modelId="{F2C64467-90CE-43CB-B7CC-8D9F09E2EDF9}" type="presParOf" srcId="{19450547-6972-48A4-9089-296E374B417B}" destId="{9791499E-B251-4F08-B6C1-311A727AA861}" srcOrd="0" destOrd="0" presId="urn:microsoft.com/office/officeart/2005/8/layout/hierarchy1"/>
    <dgm:cxn modelId="{4CC0AC4E-0FE7-4B43-A8CE-8C9BC661AD11}" type="presParOf" srcId="{9791499E-B251-4F08-B6C1-311A727AA861}" destId="{BFF40F5E-2A34-4378-9BA3-50C444835508}" srcOrd="0" destOrd="0" presId="urn:microsoft.com/office/officeart/2005/8/layout/hierarchy1"/>
    <dgm:cxn modelId="{AC05C421-79BE-4AD6-88C9-8FE3C3F64FA5}" type="presParOf" srcId="{9791499E-B251-4F08-B6C1-311A727AA861}" destId="{21E94900-BB6E-4A7D-92B7-DF99E87E93B4}" srcOrd="1" destOrd="0" presId="urn:microsoft.com/office/officeart/2005/8/layout/hierarchy1"/>
    <dgm:cxn modelId="{A8480FAE-C4F1-45AD-9C37-D70C27518ED3}" type="presParOf" srcId="{19450547-6972-48A4-9089-296E374B417B}" destId="{7B05BB83-3FBD-45DD-B400-278336EC327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D6986A-F7E5-42D4-94AA-632590D47390}">
      <dsp:nvSpPr>
        <dsp:cNvPr id="0" name=""/>
        <dsp:cNvSpPr/>
      </dsp:nvSpPr>
      <dsp:spPr>
        <a:xfrm>
          <a:off x="0" y="854428"/>
          <a:ext cx="6253721" cy="7675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200" kern="1200" dirty="0"/>
            <a:t>Lat. </a:t>
          </a:r>
          <a:r>
            <a:rPr lang="sk-SK" sz="3200" i="1" kern="1200" dirty="0" err="1"/>
            <a:t>cellula</a:t>
          </a:r>
          <a:endParaRPr lang="en-US" sz="3200" i="1" kern="1200" dirty="0"/>
        </a:p>
      </dsp:txBody>
      <dsp:txXfrm>
        <a:off x="37467" y="891895"/>
        <a:ext cx="6178787" cy="692586"/>
      </dsp:txXfrm>
    </dsp:sp>
    <dsp:sp modelId="{1B778B43-7BB5-4EE5-A8EE-F1D8B3FBC320}">
      <dsp:nvSpPr>
        <dsp:cNvPr id="0" name=""/>
        <dsp:cNvSpPr/>
      </dsp:nvSpPr>
      <dsp:spPr>
        <a:xfrm>
          <a:off x="0" y="1714484"/>
          <a:ext cx="6253721" cy="76752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200" kern="1200"/>
            <a:t>Cytológia</a:t>
          </a:r>
          <a:endParaRPr lang="en-US" sz="3200" kern="1200"/>
        </a:p>
      </dsp:txBody>
      <dsp:txXfrm>
        <a:off x="37467" y="1751951"/>
        <a:ext cx="6178787" cy="692586"/>
      </dsp:txXfrm>
    </dsp:sp>
    <dsp:sp modelId="{E6028616-E0D0-4D81-B7E3-CF5C39A817D8}">
      <dsp:nvSpPr>
        <dsp:cNvPr id="0" name=""/>
        <dsp:cNvSpPr/>
      </dsp:nvSpPr>
      <dsp:spPr>
        <a:xfrm>
          <a:off x="0" y="2574165"/>
          <a:ext cx="6253721" cy="76752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200" kern="1200"/>
            <a:t>Najväčšie- vajcové bunky vtákov</a:t>
          </a:r>
          <a:endParaRPr lang="en-US" sz="3200" kern="1200"/>
        </a:p>
      </dsp:txBody>
      <dsp:txXfrm>
        <a:off x="37467" y="2611632"/>
        <a:ext cx="6178787" cy="692586"/>
      </dsp:txXfrm>
    </dsp:sp>
    <dsp:sp modelId="{BEE43374-82B5-49FD-B983-9B9657F1BD19}">
      <dsp:nvSpPr>
        <dsp:cNvPr id="0" name=""/>
        <dsp:cNvSpPr/>
      </dsp:nvSpPr>
      <dsp:spPr>
        <a:xfrm>
          <a:off x="0" y="3433845"/>
          <a:ext cx="6253721" cy="7675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200" kern="1200"/>
            <a:t>Najmenšie- nervové bunky cicavcov</a:t>
          </a:r>
          <a:endParaRPr lang="en-US" sz="3200" kern="1200"/>
        </a:p>
      </dsp:txBody>
      <dsp:txXfrm>
        <a:off x="37467" y="3471312"/>
        <a:ext cx="6178787" cy="6925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18511D-BB84-4986-B08B-ED46D2CAF2B2}">
      <dsp:nvSpPr>
        <dsp:cNvPr id="0" name=""/>
        <dsp:cNvSpPr/>
      </dsp:nvSpPr>
      <dsp:spPr>
        <a:xfrm>
          <a:off x="1283" y="577177"/>
          <a:ext cx="3003723" cy="31969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600" kern="1200" dirty="0"/>
            <a:t>A. </a:t>
          </a:r>
          <a:r>
            <a:rPr lang="sk-SK" sz="3600" kern="1200" dirty="0" err="1"/>
            <a:t>Leeuwenhoek</a:t>
          </a:r>
          <a:r>
            <a:rPr lang="sk-SK" sz="3600" kern="1200" dirty="0"/>
            <a:t> (17.-18. stor.)</a:t>
          </a:r>
          <a:endParaRPr lang="en-US" sz="3600" kern="1200" dirty="0"/>
        </a:p>
      </dsp:txBody>
      <dsp:txXfrm>
        <a:off x="89259" y="665153"/>
        <a:ext cx="2827771" cy="3021031"/>
      </dsp:txXfrm>
    </dsp:sp>
    <dsp:sp modelId="{944AA395-1810-4C74-AC91-4D35A46652D1}">
      <dsp:nvSpPr>
        <dsp:cNvPr id="0" name=""/>
        <dsp:cNvSpPr/>
      </dsp:nvSpPr>
      <dsp:spPr>
        <a:xfrm>
          <a:off x="3755938" y="577177"/>
          <a:ext cx="3003723" cy="31969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600" kern="1200" dirty="0" err="1"/>
            <a:t>Schleiden</a:t>
          </a:r>
          <a:r>
            <a:rPr lang="sk-SK" sz="3600" kern="1200" dirty="0"/>
            <a:t>, </a:t>
          </a:r>
          <a:r>
            <a:rPr lang="sk-SK" sz="3600" kern="1200" dirty="0" err="1"/>
            <a:t>Schwann</a:t>
          </a:r>
          <a:r>
            <a:rPr lang="sk-SK" sz="3600" kern="1200" dirty="0"/>
            <a:t>, </a:t>
          </a:r>
          <a:r>
            <a:rPr lang="sk-SK" sz="3600" kern="1200" dirty="0" err="1"/>
            <a:t>Purkyne</a:t>
          </a:r>
          <a:r>
            <a:rPr lang="sk-SK" sz="3600" kern="1200" dirty="0"/>
            <a:t>- 1838 – BUNKOVÁ TEÓRIA</a:t>
          </a:r>
          <a:endParaRPr lang="en-US" sz="3600" kern="1200" dirty="0"/>
        </a:p>
      </dsp:txBody>
      <dsp:txXfrm>
        <a:off x="3843914" y="665153"/>
        <a:ext cx="2827771" cy="3021031"/>
      </dsp:txXfrm>
    </dsp:sp>
    <dsp:sp modelId="{25B1D281-74DE-4556-A4DC-989C62A0CA24}">
      <dsp:nvSpPr>
        <dsp:cNvPr id="0" name=""/>
        <dsp:cNvSpPr/>
      </dsp:nvSpPr>
      <dsp:spPr>
        <a:xfrm>
          <a:off x="7510592" y="577177"/>
          <a:ext cx="3003723" cy="31594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600" kern="1200" dirty="0" err="1"/>
            <a:t>Watson</a:t>
          </a:r>
          <a:r>
            <a:rPr lang="sk-SK" sz="3600" kern="1200" dirty="0"/>
            <a:t> a </a:t>
          </a:r>
          <a:r>
            <a:rPr lang="sk-SK" sz="3600" kern="1200" dirty="0" err="1"/>
            <a:t>Crick</a:t>
          </a:r>
          <a:r>
            <a:rPr lang="sk-SK" sz="3600" kern="1200" dirty="0"/>
            <a:t> - 1953</a:t>
          </a:r>
          <a:endParaRPr lang="en-US" sz="3600" kern="1200" dirty="0"/>
        </a:p>
      </dsp:txBody>
      <dsp:txXfrm>
        <a:off x="7598568" y="665153"/>
        <a:ext cx="2827771" cy="29834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C137DC-0948-4201-9107-57DD4721597C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CD058B-0EF2-42BE-9410-2FACB648714D}">
      <dsp:nvSpPr>
        <dsp:cNvPr id="0" name=""/>
        <dsp:cNvSpPr/>
      </dsp:nvSpPr>
      <dsp:spPr>
        <a:xfrm>
          <a:off x="0" y="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5200" kern="1200" dirty="0"/>
            <a:t>1.Bunkové povrchy</a:t>
          </a:r>
          <a:endParaRPr lang="en-US" sz="5200" kern="1200" dirty="0"/>
        </a:p>
      </dsp:txBody>
      <dsp:txXfrm>
        <a:off x="0" y="0"/>
        <a:ext cx="6492875" cy="1276350"/>
      </dsp:txXfrm>
    </dsp:sp>
    <dsp:sp modelId="{D38D41FA-76B5-4D7B-8710-9C2ABF86BE5A}">
      <dsp:nvSpPr>
        <dsp:cNvPr id="0" name=""/>
        <dsp:cNvSpPr/>
      </dsp:nvSpPr>
      <dsp:spPr>
        <a:xfrm>
          <a:off x="0" y="1276350"/>
          <a:ext cx="6492875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BFA604-F166-42E4-AB36-398777600790}">
      <dsp:nvSpPr>
        <dsp:cNvPr id="0" name=""/>
        <dsp:cNvSpPr/>
      </dsp:nvSpPr>
      <dsp:spPr>
        <a:xfrm>
          <a:off x="0" y="12763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5200" kern="1200" dirty="0"/>
            <a:t>2.Cytoplazma</a:t>
          </a:r>
          <a:endParaRPr lang="en-US" sz="5200" kern="1200" dirty="0"/>
        </a:p>
      </dsp:txBody>
      <dsp:txXfrm>
        <a:off x="0" y="1276350"/>
        <a:ext cx="6492875" cy="1276350"/>
      </dsp:txXfrm>
    </dsp:sp>
    <dsp:sp modelId="{4A9FFD74-2940-4DC7-9614-C17B86D0EA4C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0247BB-E571-4CB4-889F-7F16C5BC88D3}">
      <dsp:nvSpPr>
        <dsp:cNvPr id="0" name=""/>
        <dsp:cNvSpPr/>
      </dsp:nvSpPr>
      <dsp:spPr>
        <a:xfrm>
          <a:off x="0" y="255270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5200" kern="1200" dirty="0"/>
            <a:t>3.Bunkové štruktúry</a:t>
          </a:r>
          <a:endParaRPr lang="en-US" sz="5200" kern="1200" dirty="0"/>
        </a:p>
      </dsp:txBody>
      <dsp:txXfrm>
        <a:off x="0" y="2552700"/>
        <a:ext cx="6492875" cy="1276350"/>
      </dsp:txXfrm>
    </dsp:sp>
    <dsp:sp modelId="{6408EF96-1BF7-4981-A6BA-8B4695D3FDAA}">
      <dsp:nvSpPr>
        <dsp:cNvPr id="0" name=""/>
        <dsp:cNvSpPr/>
      </dsp:nvSpPr>
      <dsp:spPr>
        <a:xfrm>
          <a:off x="0" y="3829050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7282E8-826B-4B95-8693-756E4966656B}">
      <dsp:nvSpPr>
        <dsp:cNvPr id="0" name=""/>
        <dsp:cNvSpPr/>
      </dsp:nvSpPr>
      <dsp:spPr>
        <a:xfrm>
          <a:off x="0" y="38290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5200" kern="1200" dirty="0"/>
            <a:t>4.Neživé súčasti bunky</a:t>
          </a:r>
          <a:endParaRPr lang="en-US" sz="5200" kern="1200" dirty="0"/>
        </a:p>
      </dsp:txBody>
      <dsp:txXfrm>
        <a:off x="0" y="3829050"/>
        <a:ext cx="6492875" cy="12763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5E38B5-7005-45F9-8A2F-6325987B14BD}">
      <dsp:nvSpPr>
        <dsp:cNvPr id="0" name=""/>
        <dsp:cNvSpPr/>
      </dsp:nvSpPr>
      <dsp:spPr>
        <a:xfrm>
          <a:off x="0" y="887763"/>
          <a:ext cx="2957512" cy="187802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C7C6A9-F168-45F2-8C66-16E1681FA15E}">
      <dsp:nvSpPr>
        <dsp:cNvPr id="0" name=""/>
        <dsp:cNvSpPr/>
      </dsp:nvSpPr>
      <dsp:spPr>
        <a:xfrm>
          <a:off x="328612" y="1199945"/>
          <a:ext cx="2957512" cy="187802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4100" kern="1200"/>
            <a:t>Inklúzie</a:t>
          </a:r>
          <a:endParaRPr lang="en-US" sz="4100" kern="1200"/>
        </a:p>
      </dsp:txBody>
      <dsp:txXfrm>
        <a:off x="383617" y="1254950"/>
        <a:ext cx="2847502" cy="1768010"/>
      </dsp:txXfrm>
    </dsp:sp>
    <dsp:sp modelId="{9D8A5CBB-F8A9-4908-9799-9083D0C21FEE}">
      <dsp:nvSpPr>
        <dsp:cNvPr id="0" name=""/>
        <dsp:cNvSpPr/>
      </dsp:nvSpPr>
      <dsp:spPr>
        <a:xfrm>
          <a:off x="3614737" y="887763"/>
          <a:ext cx="2957512" cy="187802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35E66B-FC1F-4646-826E-C34B3C534B0A}">
      <dsp:nvSpPr>
        <dsp:cNvPr id="0" name=""/>
        <dsp:cNvSpPr/>
      </dsp:nvSpPr>
      <dsp:spPr>
        <a:xfrm>
          <a:off x="3943350" y="1199945"/>
          <a:ext cx="2957512" cy="187802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4100" kern="1200"/>
            <a:t>Sekréty</a:t>
          </a:r>
          <a:endParaRPr lang="en-US" sz="4100" kern="1200"/>
        </a:p>
      </dsp:txBody>
      <dsp:txXfrm>
        <a:off x="3998355" y="1254950"/>
        <a:ext cx="2847502" cy="1768010"/>
      </dsp:txXfrm>
    </dsp:sp>
    <dsp:sp modelId="{BFF40F5E-2A34-4378-9BA3-50C444835508}">
      <dsp:nvSpPr>
        <dsp:cNvPr id="0" name=""/>
        <dsp:cNvSpPr/>
      </dsp:nvSpPr>
      <dsp:spPr>
        <a:xfrm>
          <a:off x="7229475" y="887763"/>
          <a:ext cx="2957512" cy="187802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E94900-BB6E-4A7D-92B7-DF99E87E93B4}">
      <dsp:nvSpPr>
        <dsp:cNvPr id="0" name=""/>
        <dsp:cNvSpPr/>
      </dsp:nvSpPr>
      <dsp:spPr>
        <a:xfrm>
          <a:off x="7558087" y="1199945"/>
          <a:ext cx="2957512" cy="187802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4100" kern="1200"/>
            <a:t>Kryštalickké útvary</a:t>
          </a:r>
          <a:endParaRPr lang="en-US" sz="4100" kern="1200"/>
        </a:p>
      </dsp:txBody>
      <dsp:txXfrm>
        <a:off x="7613092" y="1254950"/>
        <a:ext cx="2847502" cy="17680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29AE1E7-A24D-4A13-B274-628566C6ED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781F273-28B5-4D77-A599-781E38610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43A134A9-6326-4C34-9372-2BB77875E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65FA-03F6-438D-8CC9-82867A36C9FB}" type="datetimeFigureOut">
              <a:rPr lang="sk-SK" smtClean="0"/>
              <a:t>26.9.2022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2D1DEA3-A67E-49EC-AC8B-53A8700B6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F895F74B-5F56-4570-96DE-9AC252915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BB7C-D52F-4C28-BBCD-CEB08E4B696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48927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8F103C6-A7D0-4C63-8F7C-CC55F31E0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ABC090FF-74AA-494A-BA28-8EC8C5246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BEBC7AE0-1A1D-4524-ABFA-714B7EBA5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65FA-03F6-438D-8CC9-82867A36C9FB}" type="datetimeFigureOut">
              <a:rPr lang="sk-SK" smtClean="0"/>
              <a:t>26.9.2022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A8772C27-D605-4071-9312-C612C649E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7C337DB1-25DC-4765-930B-0429BC0FC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BB7C-D52F-4C28-BBCD-CEB08E4B696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25967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5097013C-5464-4054-BF54-4477DE8DD7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AC6FF564-5439-43EC-8364-9190073B0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49C7178E-F42C-43E9-86E7-D3BA9C41C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65FA-03F6-438D-8CC9-82867A36C9FB}" type="datetimeFigureOut">
              <a:rPr lang="sk-SK" smtClean="0"/>
              <a:t>26.9.2022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95CBCFB8-9808-441B-A045-6793E47EA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0FB1F5B-6871-4E82-92FE-538721964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BB7C-D52F-4C28-BBCD-CEB08E4B696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4127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5F48F01-24EF-4C08-962E-392F6D46C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937AB63-CCD0-4BED-A56F-5DCEB24B0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411E2E3-36C6-4804-BB4B-4DEFC6B50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65FA-03F6-438D-8CC9-82867A36C9FB}" type="datetimeFigureOut">
              <a:rPr lang="sk-SK" smtClean="0"/>
              <a:t>26.9.2022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3F067A2C-6001-4F23-9161-27C4D23BD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F3358DF-020F-41D1-96D1-8AA753150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BB7C-D52F-4C28-BBCD-CEB08E4B696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88964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D46CFE6-AA51-42D6-9D91-DC61E3AEB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0945B73-919F-44B4-B825-384196FC3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53787D7B-668E-41D6-AAA4-E3B643A6E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65FA-03F6-438D-8CC9-82867A36C9FB}" type="datetimeFigureOut">
              <a:rPr lang="sk-SK" smtClean="0"/>
              <a:t>26.9.2022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4D47052A-CAEF-4460-90BA-76E82053D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88321FB-C6CF-46B8-9A51-85E32DCFE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BB7C-D52F-4C28-BBCD-CEB08E4B696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6867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162322C-66FB-4030-9B94-E1A58E45B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39F03AC-109E-4AAA-8B8A-DB7A6EF674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542C6CD3-4694-40FD-AE46-C930EDE76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C005F24C-C104-4FBC-AC44-9E6A30486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65FA-03F6-438D-8CC9-82867A36C9FB}" type="datetimeFigureOut">
              <a:rPr lang="sk-SK" smtClean="0"/>
              <a:t>26.9.2022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07810CED-72D8-4886-9AD3-1C0421E35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78BDDA34-D647-4FD8-8BA3-097A6D8B3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BB7C-D52F-4C28-BBCD-CEB08E4B696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53295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C12F1B6-3FF4-442C-AD3A-329210C17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D359151-731C-44C5-95B9-08F775860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843A34BD-32F4-44AD-AF82-61A1764B5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CE9F59A1-2370-4A3A-80DC-5F31693022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8EA67177-8374-4EA2-9192-59E2F0625F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044E91AF-A5BA-43E8-9E5A-DAC28EAB4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65FA-03F6-438D-8CC9-82867A36C9FB}" type="datetimeFigureOut">
              <a:rPr lang="sk-SK" smtClean="0"/>
              <a:t>26.9.2022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92D55E5D-DDEF-45B3-9129-DB6DBB799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E64C7109-3400-4552-A143-AD950AD6B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BB7C-D52F-4C28-BBCD-CEB08E4B696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65022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07F5BE-AA3E-404B-9A63-7A0B472F4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0212F6C3-9284-4166-B513-670051FEA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65FA-03F6-438D-8CC9-82867A36C9FB}" type="datetimeFigureOut">
              <a:rPr lang="sk-SK" smtClean="0"/>
              <a:t>26.9.2022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E29A7AA8-B4C2-41CD-95FC-731031154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80BDE023-5DC6-4242-8A31-BC244A8DA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BB7C-D52F-4C28-BBCD-CEB08E4B696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51066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EEFF1538-0A4B-49C4-9724-30532CCA5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65FA-03F6-438D-8CC9-82867A36C9FB}" type="datetimeFigureOut">
              <a:rPr lang="sk-SK" smtClean="0"/>
              <a:t>26.9.2022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4D76D506-67A7-498B-A5DA-8A9B9D199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8481EBD9-B150-4B99-B2C3-17597C21C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BB7C-D52F-4C28-BBCD-CEB08E4B696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97091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1A8C8E0-2A7F-411D-AB86-34E400EC2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2BD913D-99C3-4063-AF53-78F302A59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D9DA1F78-1735-4490-9749-1A14C8B6D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0AADA1FF-E585-4899-B246-E1703A1ED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65FA-03F6-438D-8CC9-82867A36C9FB}" type="datetimeFigureOut">
              <a:rPr lang="sk-SK" smtClean="0"/>
              <a:t>26.9.2022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7E240C31-BA4C-4A40-9F12-5C228E751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26D7B875-F279-4F03-8C27-C673C870D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BB7C-D52F-4C28-BBCD-CEB08E4B696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7919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51D35D8-F62C-4E9B-93F1-0D56F313B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65509410-EC82-4A4F-A34D-66BBBD46BE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8401A148-BD44-4EEC-9E06-71A80BB63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A9E75C3D-1E81-43FD-8D69-A9F1D35F8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65FA-03F6-438D-8CC9-82867A36C9FB}" type="datetimeFigureOut">
              <a:rPr lang="sk-SK" smtClean="0"/>
              <a:t>26.9.2022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D454F5A8-46BC-4AEF-9316-7265CF69A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906278A1-7B47-4E14-8B71-6D06D3FFD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5BB7C-D52F-4C28-BBCD-CEB08E4B696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3181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2C91F2DF-C48D-403B-BEC4-8B2376519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07D58BB-559F-4F7A-9B60-3703223CA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808DD328-DF65-4463-864C-56E7358E58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765FA-03F6-438D-8CC9-82867A36C9FB}" type="datetimeFigureOut">
              <a:rPr lang="sk-SK" smtClean="0"/>
              <a:t>26.9.2022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C5F5CDA-59E6-4D6B-B2B1-6F6A601035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B2B69044-8DC0-4D05-8747-CF76217620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5BB7C-D52F-4C28-BBCD-CEB08E4B696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16536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Zázrak s názvom kmeňové bunky - Creative Beauty">
            <a:extLst>
              <a:ext uri="{FF2B5EF4-FFF2-40B4-BE49-F238E27FC236}">
                <a16:creationId xmlns:a16="http://schemas.microsoft.com/office/drawing/2014/main" id="{3E538528-4E98-B82B-0E99-82493EE286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52" t="9091" r="716" b="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7" name="Rectangle 2056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1533F45-56E2-40D7-ABC5-93B1E24ED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sk-SK" sz="4800"/>
              <a:t>BUNKA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B45881E-0C0F-4B04-8732-FDEB8281C2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sk-SK" sz="2000"/>
              <a:t>Bc. Kristína Chovancová</a:t>
            </a:r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041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4E30E88-5517-E9B5-DC58-3721BD028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sk-SK" dirty="0"/>
              <a:t>NUKLEOVÉ KYSELINY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8C0710E-666F-A23D-F2AF-160377A2D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5499538" cy="38436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000" dirty="0"/>
              <a:t>-V jadre</a:t>
            </a:r>
          </a:p>
          <a:p>
            <a:pPr marL="0" indent="0">
              <a:buNone/>
            </a:pPr>
            <a:endParaRPr lang="sk-SK" sz="2000" dirty="0"/>
          </a:p>
          <a:p>
            <a:pPr marL="0" indent="0" algn="ctr">
              <a:buNone/>
            </a:pPr>
            <a:r>
              <a:rPr lang="sk-SK" sz="2400" b="1" dirty="0"/>
              <a:t>NUKLEOTID</a:t>
            </a:r>
            <a:br>
              <a:rPr lang="sk-SK" sz="2400" b="1" dirty="0"/>
            </a:br>
            <a:endParaRPr lang="sk-SK" sz="2400" b="1" dirty="0"/>
          </a:p>
          <a:p>
            <a:pPr marL="0" indent="0">
              <a:buNone/>
            </a:pPr>
            <a:r>
              <a:rPr lang="sk-SK" sz="2000" b="1" i="1" u="sng" dirty="0"/>
              <a:t>CUKRY                          H3PO4           DUSÍKATÉ BÁZY </a:t>
            </a:r>
          </a:p>
          <a:p>
            <a:pPr marL="0" indent="0">
              <a:buNone/>
            </a:pPr>
            <a:r>
              <a:rPr lang="sk-SK" sz="2000" dirty="0"/>
              <a:t>RIBÓZA                                                        A, G, C, T, U </a:t>
            </a:r>
          </a:p>
          <a:p>
            <a:pPr marL="0" indent="0">
              <a:buNone/>
            </a:pPr>
            <a:r>
              <a:rPr lang="sk-SK" sz="2000" dirty="0"/>
              <a:t>DEOXYRIBÓZA       </a:t>
            </a:r>
          </a:p>
          <a:p>
            <a:pPr marL="0" indent="0">
              <a:buNone/>
            </a:pPr>
            <a:r>
              <a:rPr lang="sk-SK" sz="2000" dirty="0"/>
              <a:t>                                                                 A-T       C-G</a:t>
            </a:r>
          </a:p>
          <a:p>
            <a:pPr marL="0" indent="0">
              <a:buNone/>
            </a:pPr>
            <a:endParaRPr lang="sk-SK" sz="2000" dirty="0"/>
          </a:p>
        </p:txBody>
      </p:sp>
      <p:pic>
        <p:nvPicPr>
          <p:cNvPr id="6" name="Picture 4" descr="Příklad molekulové struktury">
            <a:extLst>
              <a:ext uri="{FF2B5EF4-FFF2-40B4-BE49-F238E27FC236}">
                <a16:creationId xmlns:a16="http://schemas.microsoft.com/office/drawing/2014/main" id="{42933C80-61B3-1EE6-B500-0690BE47ED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2" r="29252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cxnSp>
        <p:nvCxnSpPr>
          <p:cNvPr id="7" name="Rovná spojnica 6">
            <a:extLst>
              <a:ext uri="{FF2B5EF4-FFF2-40B4-BE49-F238E27FC236}">
                <a16:creationId xmlns:a16="http://schemas.microsoft.com/office/drawing/2014/main" id="{82334B6D-C2B2-1409-5F95-78A9C45F81F1}"/>
              </a:ext>
            </a:extLst>
          </p:cNvPr>
          <p:cNvCxnSpPr/>
          <p:nvPr/>
        </p:nvCxnSpPr>
        <p:spPr>
          <a:xfrm flipV="1">
            <a:off x="1560786" y="3429000"/>
            <a:ext cx="1308538" cy="465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nica 9">
            <a:extLst>
              <a:ext uri="{FF2B5EF4-FFF2-40B4-BE49-F238E27FC236}">
                <a16:creationId xmlns:a16="http://schemas.microsoft.com/office/drawing/2014/main" id="{398A14E0-97C6-B4E3-A3DF-F0C2B0E2E037}"/>
              </a:ext>
            </a:extLst>
          </p:cNvPr>
          <p:cNvCxnSpPr/>
          <p:nvPr/>
        </p:nvCxnSpPr>
        <p:spPr>
          <a:xfrm>
            <a:off x="3547241" y="3429000"/>
            <a:ext cx="0" cy="465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ovná spojnica 11">
            <a:extLst>
              <a:ext uri="{FF2B5EF4-FFF2-40B4-BE49-F238E27FC236}">
                <a16:creationId xmlns:a16="http://schemas.microsoft.com/office/drawing/2014/main" id="{66EC8204-01C6-ED97-A761-73847AF2BC2D}"/>
              </a:ext>
            </a:extLst>
          </p:cNvPr>
          <p:cNvCxnSpPr/>
          <p:nvPr/>
        </p:nvCxnSpPr>
        <p:spPr>
          <a:xfrm>
            <a:off x="4335517" y="3429000"/>
            <a:ext cx="898635" cy="465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36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4092AE-DFB2-2CF6-34D4-12B9FF71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 </a:t>
            </a:r>
          </a:p>
        </p:txBody>
      </p:sp>
      <p:pic>
        <p:nvPicPr>
          <p:cNvPr id="7170" name="Picture 2" descr="Molekula RNA – najprv nedoceňovaná, neskôr konečne uznávaná - VEDA NA DOSAH">
            <a:extLst>
              <a:ext uri="{FF2B5EF4-FFF2-40B4-BE49-F238E27FC236}">
                <a16:creationId xmlns:a16="http://schemas.microsoft.com/office/drawing/2014/main" id="{C11061FF-2400-7CF1-28EA-EFBEB4F683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179" y="-312771"/>
            <a:ext cx="9033641" cy="7170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997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08CB222-6EB8-0F91-F464-FB28D926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 </a:t>
            </a:r>
          </a:p>
        </p:txBody>
      </p:sp>
      <p:sp>
        <p:nvSpPr>
          <p:cNvPr id="4" name="Ovál 3" descr="hh&#10;">
            <a:extLst>
              <a:ext uri="{FF2B5EF4-FFF2-40B4-BE49-F238E27FC236}">
                <a16:creationId xmlns:a16="http://schemas.microsoft.com/office/drawing/2014/main" id="{D464AF8B-50B0-68D3-577D-0CA08EA68DCF}"/>
              </a:ext>
            </a:extLst>
          </p:cNvPr>
          <p:cNvSpPr/>
          <p:nvPr/>
        </p:nvSpPr>
        <p:spPr>
          <a:xfrm>
            <a:off x="4071443" y="3155325"/>
            <a:ext cx="3846787" cy="1939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/>
              <a:t>ANORGANICKÉ LÁTKY</a:t>
            </a:r>
            <a:br>
              <a:rPr lang="sk-SK" sz="3200" dirty="0"/>
            </a:br>
            <a:r>
              <a:rPr lang="sk-SK" sz="3200" dirty="0"/>
              <a:t>60-90 %</a:t>
            </a:r>
          </a:p>
        </p:txBody>
      </p:sp>
      <p:sp>
        <p:nvSpPr>
          <p:cNvPr id="5" name="Zástupný objekt pre obsah 4" descr="hh&#10;">
            <a:extLst>
              <a:ext uri="{FF2B5EF4-FFF2-40B4-BE49-F238E27FC236}">
                <a16:creationId xmlns:a16="http://schemas.microsoft.com/office/drawing/2014/main" id="{7822426E-48AB-8B0F-FBAF-649036C13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899" y="1388865"/>
            <a:ext cx="2251841" cy="220405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sk-SK" sz="3200" dirty="0">
                <a:solidFill>
                  <a:schemeClr val="tx1"/>
                </a:solidFill>
              </a:rPr>
              <a:t>VODA</a:t>
            </a:r>
          </a:p>
        </p:txBody>
      </p:sp>
      <p:sp>
        <p:nvSpPr>
          <p:cNvPr id="6" name="Zástupný objekt pre obsah 4" descr="hh&#10;">
            <a:extLst>
              <a:ext uri="{FF2B5EF4-FFF2-40B4-BE49-F238E27FC236}">
                <a16:creationId xmlns:a16="http://schemas.microsoft.com/office/drawing/2014/main" id="{73E8A2B6-9039-6BF3-7879-089312C429CF}"/>
              </a:ext>
            </a:extLst>
          </p:cNvPr>
          <p:cNvSpPr txBox="1">
            <a:spLocks/>
          </p:cNvSpPr>
          <p:nvPr/>
        </p:nvSpPr>
        <p:spPr>
          <a:xfrm>
            <a:off x="7365193" y="1224947"/>
            <a:ext cx="3386890" cy="220405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sk-SK" sz="3200" dirty="0">
                <a:solidFill>
                  <a:schemeClr val="tx1"/>
                </a:solidFill>
              </a:rPr>
              <a:t>Uhličitany, fosforečnany</a:t>
            </a:r>
          </a:p>
        </p:txBody>
      </p:sp>
      <p:sp>
        <p:nvSpPr>
          <p:cNvPr id="7" name="Zástupný objekt pre obsah 4" descr="hh&#10;">
            <a:extLst>
              <a:ext uri="{FF2B5EF4-FFF2-40B4-BE49-F238E27FC236}">
                <a16:creationId xmlns:a16="http://schemas.microsoft.com/office/drawing/2014/main" id="{7E79F4D5-C7EE-D139-B9FD-6C67DA0883AB}"/>
              </a:ext>
            </a:extLst>
          </p:cNvPr>
          <p:cNvSpPr txBox="1">
            <a:spLocks/>
          </p:cNvSpPr>
          <p:nvPr/>
        </p:nvSpPr>
        <p:spPr>
          <a:xfrm>
            <a:off x="7551683" y="4288822"/>
            <a:ext cx="3200400" cy="227029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sk-SK" sz="3200" dirty="0">
                <a:solidFill>
                  <a:schemeClr val="tx1"/>
                </a:solidFill>
              </a:rPr>
              <a:t>MINERÁLNE LÁTKY</a:t>
            </a:r>
          </a:p>
        </p:txBody>
      </p:sp>
      <p:sp>
        <p:nvSpPr>
          <p:cNvPr id="8" name="Zástupný objekt pre obsah 4" descr="hh&#10;">
            <a:extLst>
              <a:ext uri="{FF2B5EF4-FFF2-40B4-BE49-F238E27FC236}">
                <a16:creationId xmlns:a16="http://schemas.microsoft.com/office/drawing/2014/main" id="{3E2C02E5-FE00-D9E0-432D-034FED7B60A4}"/>
              </a:ext>
            </a:extLst>
          </p:cNvPr>
          <p:cNvSpPr txBox="1">
            <a:spLocks/>
          </p:cNvSpPr>
          <p:nvPr/>
        </p:nvSpPr>
        <p:spPr>
          <a:xfrm>
            <a:off x="1866898" y="4288822"/>
            <a:ext cx="2251841" cy="220405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sk-SK" sz="3200" dirty="0">
                <a:solidFill>
                  <a:schemeClr val="tx1"/>
                </a:solidFill>
              </a:rPr>
              <a:t>Sírany, soli</a:t>
            </a:r>
          </a:p>
        </p:txBody>
      </p:sp>
    </p:spTree>
    <p:extLst>
      <p:ext uri="{BB962C8B-B14F-4D97-AF65-F5344CB8AC3E}">
        <p14:creationId xmlns:p14="http://schemas.microsoft.com/office/powerpoint/2010/main" val="3206760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744063-E26F-9DA2-DFCD-FE131F86C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PROKARYOTICKÁ </a:t>
            </a:r>
            <a:br>
              <a:rPr lang="sk-SK" dirty="0"/>
            </a:br>
            <a:r>
              <a:rPr lang="sk-SK" dirty="0"/>
              <a:t>BUNKA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7073271-A4A6-35F1-791B-39D8F77CE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/>
              <a:t> 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356BE597-A699-1640-94D9-DFF919234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567" y="365125"/>
            <a:ext cx="5462095" cy="621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559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130819B3-560B-43D2-E2A1-B43554422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sk-SK" sz="4000">
                <a:solidFill>
                  <a:srgbClr val="FFFFFF"/>
                </a:solidFill>
              </a:rPr>
              <a:t>ZÁKLADNÉ BUNKOVÉ ŠTRUKTÚRY</a:t>
            </a:r>
          </a:p>
        </p:txBody>
      </p:sp>
      <p:graphicFrame>
        <p:nvGraphicFramePr>
          <p:cNvPr id="5" name="Zástupný objekt pre obsah 2">
            <a:extLst>
              <a:ext uri="{FF2B5EF4-FFF2-40B4-BE49-F238E27FC236}">
                <a16:creationId xmlns:a16="http://schemas.microsoft.com/office/drawing/2014/main" id="{4639DFC2-4659-6AD2-8C6D-CEBCCA5921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1959377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9477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073EE63-91FD-5603-F5E7-5BA28B6D0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1. Bunkové </a:t>
            </a:r>
            <a:br>
              <a:rPr lang="sk-SK" dirty="0"/>
            </a:br>
            <a:r>
              <a:rPr lang="sk-SK" dirty="0"/>
              <a:t>povrchy</a:t>
            </a:r>
          </a:p>
        </p:txBody>
      </p:sp>
      <p:pic>
        <p:nvPicPr>
          <p:cNvPr id="6" name="Zástupný objekt pre obsah 5">
            <a:extLst>
              <a:ext uri="{FF2B5EF4-FFF2-40B4-BE49-F238E27FC236}">
                <a16:creationId xmlns:a16="http://schemas.microsoft.com/office/drawing/2014/main" id="{A37FF5FD-6E80-090E-05B4-A322345662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8750" y="723878"/>
            <a:ext cx="5637979" cy="6134122"/>
          </a:xfrm>
        </p:spPr>
      </p:pic>
      <p:sp>
        <p:nvSpPr>
          <p:cNvPr id="7" name="BlokTextu 6">
            <a:extLst>
              <a:ext uri="{FF2B5EF4-FFF2-40B4-BE49-F238E27FC236}">
                <a16:creationId xmlns:a16="http://schemas.microsoft.com/office/drawing/2014/main" id="{CDB60F84-7132-F6F5-AFEE-6B78BB3969B0}"/>
              </a:ext>
            </a:extLst>
          </p:cNvPr>
          <p:cNvSpPr txBox="1"/>
          <p:nvPr/>
        </p:nvSpPr>
        <p:spPr>
          <a:xfrm>
            <a:off x="9033642" y="843240"/>
            <a:ext cx="2585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BUNKOVÁ STENA</a:t>
            </a: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82140B31-2517-8D17-E55C-6A3049DF844A}"/>
              </a:ext>
            </a:extLst>
          </p:cNvPr>
          <p:cNvSpPr txBox="1"/>
          <p:nvPr/>
        </p:nvSpPr>
        <p:spPr>
          <a:xfrm>
            <a:off x="9302969" y="1158492"/>
            <a:ext cx="2585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CYTOPLAZMATICKÁ MEMBRÁNA</a:t>
            </a:r>
          </a:p>
        </p:txBody>
      </p:sp>
    </p:spTree>
    <p:extLst>
      <p:ext uri="{BB962C8B-B14F-4D97-AF65-F5344CB8AC3E}">
        <p14:creationId xmlns:p14="http://schemas.microsoft.com/office/powerpoint/2010/main" val="1705716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72F923C-B868-AB41-C517-1CB6ABE10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2. CYTOPLAZMA</a:t>
            </a:r>
          </a:p>
        </p:txBody>
      </p:sp>
      <p:pic>
        <p:nvPicPr>
          <p:cNvPr id="7" name="Zástupný objekt pre obsah 6">
            <a:extLst>
              <a:ext uri="{FF2B5EF4-FFF2-40B4-BE49-F238E27FC236}">
                <a16:creationId xmlns:a16="http://schemas.microsoft.com/office/drawing/2014/main" id="{4C2BB48C-E940-89BD-C7E3-BDFEBEB7D2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8171" y="476951"/>
            <a:ext cx="5460946" cy="6202182"/>
          </a:xfrm>
        </p:spPr>
      </p:pic>
      <p:sp>
        <p:nvSpPr>
          <p:cNvPr id="8" name="BlokTextu 7">
            <a:extLst>
              <a:ext uri="{FF2B5EF4-FFF2-40B4-BE49-F238E27FC236}">
                <a16:creationId xmlns:a16="http://schemas.microsoft.com/office/drawing/2014/main" id="{AD84A0CE-4F29-FEB0-F84F-BF82DF4B657D}"/>
              </a:ext>
            </a:extLst>
          </p:cNvPr>
          <p:cNvSpPr txBox="1"/>
          <p:nvPr/>
        </p:nvSpPr>
        <p:spPr>
          <a:xfrm>
            <a:off x="9680028" y="5801710"/>
            <a:ext cx="1986455" cy="378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CYTOPLAZMA</a:t>
            </a:r>
          </a:p>
        </p:txBody>
      </p:sp>
    </p:spTree>
    <p:extLst>
      <p:ext uri="{BB962C8B-B14F-4D97-AF65-F5344CB8AC3E}">
        <p14:creationId xmlns:p14="http://schemas.microsoft.com/office/powerpoint/2010/main" val="1098251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EC8B82D-E247-F240-BB38-62FF4C52B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3. BUNKOVÉ </a:t>
            </a:r>
            <a:br>
              <a:rPr lang="sk-SK" dirty="0"/>
            </a:br>
            <a:r>
              <a:rPr lang="sk-SK" dirty="0"/>
              <a:t>ORGANELY</a:t>
            </a:r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320E98CC-03EC-FB79-3786-99F74827D8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6544" y="286298"/>
            <a:ext cx="5602835" cy="6363331"/>
          </a:xfrm>
        </p:spPr>
      </p:pic>
      <p:sp>
        <p:nvSpPr>
          <p:cNvPr id="6" name="BlokTextu 5">
            <a:extLst>
              <a:ext uri="{FF2B5EF4-FFF2-40B4-BE49-F238E27FC236}">
                <a16:creationId xmlns:a16="http://schemas.microsoft.com/office/drawing/2014/main" id="{5B1F2284-7610-7FCE-8B31-C8C826436D4E}"/>
              </a:ext>
            </a:extLst>
          </p:cNvPr>
          <p:cNvSpPr txBox="1"/>
          <p:nvPr/>
        </p:nvSpPr>
        <p:spPr>
          <a:xfrm>
            <a:off x="4565923" y="2583339"/>
            <a:ext cx="1261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JADIERKO</a:t>
            </a:r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A27AE407-4E56-64C8-086E-D64F901425AB}"/>
              </a:ext>
            </a:extLst>
          </p:cNvPr>
          <p:cNvSpPr txBox="1"/>
          <p:nvPr/>
        </p:nvSpPr>
        <p:spPr>
          <a:xfrm>
            <a:off x="4654439" y="2952671"/>
            <a:ext cx="845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JADRO</a:t>
            </a: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0F59C457-57AC-EE54-084F-82B9922E46C8}"/>
              </a:ext>
            </a:extLst>
          </p:cNvPr>
          <p:cNvSpPr txBox="1"/>
          <p:nvPr/>
        </p:nvSpPr>
        <p:spPr>
          <a:xfrm>
            <a:off x="4565923" y="2096814"/>
            <a:ext cx="1261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HLADKÉ ER</a:t>
            </a:r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50427DC6-AB75-00A2-9AC5-AF4E0E13EDEF}"/>
              </a:ext>
            </a:extLst>
          </p:cNvPr>
          <p:cNvSpPr txBox="1"/>
          <p:nvPr/>
        </p:nvSpPr>
        <p:spPr>
          <a:xfrm>
            <a:off x="4496783" y="3322003"/>
            <a:ext cx="126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DRSNÉ ER</a:t>
            </a:r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id="{D265047B-CCCF-4884-4CDA-5B9F8C515AD7}"/>
              </a:ext>
            </a:extLst>
          </p:cNvPr>
          <p:cNvSpPr txBox="1"/>
          <p:nvPr/>
        </p:nvSpPr>
        <p:spPr>
          <a:xfrm>
            <a:off x="4496783" y="1542816"/>
            <a:ext cx="1261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RIBOZÓMY</a:t>
            </a:r>
          </a:p>
        </p:txBody>
      </p:sp>
      <p:sp>
        <p:nvSpPr>
          <p:cNvPr id="12" name="BlokTextu 11">
            <a:extLst>
              <a:ext uri="{FF2B5EF4-FFF2-40B4-BE49-F238E27FC236}">
                <a16:creationId xmlns:a16="http://schemas.microsoft.com/office/drawing/2014/main" id="{76547B1B-CB35-62A5-CE33-5717DD5062AA}"/>
              </a:ext>
            </a:extLst>
          </p:cNvPr>
          <p:cNvSpPr txBox="1"/>
          <p:nvPr/>
        </p:nvSpPr>
        <p:spPr>
          <a:xfrm>
            <a:off x="4416010" y="4517398"/>
            <a:ext cx="1375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/>
              <a:t>CÉNTRÁLNA VAKUOLA</a:t>
            </a:r>
          </a:p>
        </p:txBody>
      </p:sp>
      <p:sp>
        <p:nvSpPr>
          <p:cNvPr id="13" name="BlokTextu 12">
            <a:extLst>
              <a:ext uri="{FF2B5EF4-FFF2-40B4-BE49-F238E27FC236}">
                <a16:creationId xmlns:a16="http://schemas.microsoft.com/office/drawing/2014/main" id="{E792B493-0ACC-B1C8-0B11-C6F4F9EA22F8}"/>
              </a:ext>
            </a:extLst>
          </p:cNvPr>
          <p:cNvSpPr txBox="1"/>
          <p:nvPr/>
        </p:nvSpPr>
        <p:spPr>
          <a:xfrm>
            <a:off x="10230506" y="1265817"/>
            <a:ext cx="1137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GOLGIHO APARÁT</a:t>
            </a:r>
          </a:p>
        </p:txBody>
      </p:sp>
      <p:sp>
        <p:nvSpPr>
          <p:cNvPr id="14" name="BlokTextu 13">
            <a:extLst>
              <a:ext uri="{FF2B5EF4-FFF2-40B4-BE49-F238E27FC236}">
                <a16:creationId xmlns:a16="http://schemas.microsoft.com/office/drawing/2014/main" id="{4FC5A4B6-A78D-E3B1-5419-AA10F45959AC}"/>
              </a:ext>
            </a:extLst>
          </p:cNvPr>
          <p:cNvSpPr txBox="1"/>
          <p:nvPr/>
        </p:nvSpPr>
        <p:spPr>
          <a:xfrm>
            <a:off x="10252349" y="2444839"/>
            <a:ext cx="1489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MEMBRÁNA VAKUOLY</a:t>
            </a:r>
          </a:p>
        </p:txBody>
      </p:sp>
      <p:sp>
        <p:nvSpPr>
          <p:cNvPr id="15" name="BlokTextu 14">
            <a:extLst>
              <a:ext uri="{FF2B5EF4-FFF2-40B4-BE49-F238E27FC236}">
                <a16:creationId xmlns:a16="http://schemas.microsoft.com/office/drawing/2014/main" id="{0DE40009-59FD-3D74-09F0-AE633FB6185E}"/>
              </a:ext>
            </a:extLst>
          </p:cNvPr>
          <p:cNvSpPr txBox="1"/>
          <p:nvPr/>
        </p:nvSpPr>
        <p:spPr>
          <a:xfrm>
            <a:off x="10185508" y="1993827"/>
            <a:ext cx="1670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CHLOROPLAST</a:t>
            </a:r>
          </a:p>
        </p:txBody>
      </p:sp>
      <p:sp>
        <p:nvSpPr>
          <p:cNvPr id="16" name="BlokTextu 15">
            <a:extLst>
              <a:ext uri="{FF2B5EF4-FFF2-40B4-BE49-F238E27FC236}">
                <a16:creationId xmlns:a16="http://schemas.microsoft.com/office/drawing/2014/main" id="{376E2175-4C7A-28BB-1418-4B1F0B0CBF2A}"/>
              </a:ext>
            </a:extLst>
          </p:cNvPr>
          <p:cNvSpPr txBox="1"/>
          <p:nvPr/>
        </p:nvSpPr>
        <p:spPr>
          <a:xfrm>
            <a:off x="4049532" y="5137984"/>
            <a:ext cx="1663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AMYLOPLASTY</a:t>
            </a:r>
          </a:p>
        </p:txBody>
      </p:sp>
      <p:sp>
        <p:nvSpPr>
          <p:cNvPr id="17" name="BlokTextu 16">
            <a:extLst>
              <a:ext uri="{FF2B5EF4-FFF2-40B4-BE49-F238E27FC236}">
                <a16:creationId xmlns:a16="http://schemas.microsoft.com/office/drawing/2014/main" id="{2332D3D2-F907-8123-E099-3973A949A04A}"/>
              </a:ext>
            </a:extLst>
          </p:cNvPr>
          <p:cNvSpPr txBox="1"/>
          <p:nvPr/>
        </p:nvSpPr>
        <p:spPr>
          <a:xfrm>
            <a:off x="10185508" y="5137984"/>
            <a:ext cx="1890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MITOCHONDRIE</a:t>
            </a:r>
          </a:p>
        </p:txBody>
      </p:sp>
    </p:spTree>
    <p:extLst>
      <p:ext uri="{BB962C8B-B14F-4D97-AF65-F5344CB8AC3E}">
        <p14:creationId xmlns:p14="http://schemas.microsoft.com/office/powerpoint/2010/main" val="294986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C9DE5AC-D6AB-9581-5950-0F62A66CE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JADRO a JADIERKO</a:t>
            </a:r>
          </a:p>
        </p:txBody>
      </p:sp>
      <p:pic>
        <p:nvPicPr>
          <p:cNvPr id="4" name="Picture 2" descr="Štruktúra bunky II. - O škole">
            <a:extLst>
              <a:ext uri="{FF2B5EF4-FFF2-40B4-BE49-F238E27FC236}">
                <a16:creationId xmlns:a16="http://schemas.microsoft.com/office/drawing/2014/main" id="{A08EB620-FFFA-3683-3BF4-51F718B1F78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92702"/>
            <a:ext cx="5390493" cy="4408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A592D9AD-3C2E-C12F-6CC3-3EFCDC936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646" y="2033752"/>
            <a:ext cx="3550614" cy="4032553"/>
          </a:xfrm>
          <a:prstGeom prst="rect">
            <a:avLst/>
          </a:prstGeom>
        </p:spPr>
      </p:pic>
      <p:sp>
        <p:nvSpPr>
          <p:cNvPr id="6" name="BlokTextu 5">
            <a:extLst>
              <a:ext uri="{FF2B5EF4-FFF2-40B4-BE49-F238E27FC236}">
                <a16:creationId xmlns:a16="http://schemas.microsoft.com/office/drawing/2014/main" id="{25BE5769-58D4-7876-6A2E-2A0049969D73}"/>
              </a:ext>
            </a:extLst>
          </p:cNvPr>
          <p:cNvSpPr txBox="1"/>
          <p:nvPr/>
        </p:nvSpPr>
        <p:spPr>
          <a:xfrm>
            <a:off x="538655" y="3376689"/>
            <a:ext cx="104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Jadierko</a:t>
            </a:r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FF4211F6-787A-EC4A-4DF0-0AAC2115088A}"/>
              </a:ext>
            </a:extLst>
          </p:cNvPr>
          <p:cNvSpPr txBox="1"/>
          <p:nvPr/>
        </p:nvSpPr>
        <p:spPr>
          <a:xfrm>
            <a:off x="798830" y="3597028"/>
            <a:ext cx="7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Jadro</a:t>
            </a:r>
          </a:p>
        </p:txBody>
      </p:sp>
    </p:spTree>
    <p:extLst>
      <p:ext uri="{BB962C8B-B14F-4D97-AF65-F5344CB8AC3E}">
        <p14:creationId xmlns:p14="http://schemas.microsoft.com/office/powerpoint/2010/main" val="1288816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D56304-0C6E-0DF3-E8DE-DE862E120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47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sk-SK" dirty="0"/>
              <a:t>PLASTIDY: </a:t>
            </a:r>
            <a:r>
              <a:rPr lang="sk-SK" dirty="0" err="1"/>
              <a:t>chloroplasty</a:t>
            </a:r>
            <a:r>
              <a:rPr lang="sk-SK" dirty="0"/>
              <a:t>, </a:t>
            </a:r>
            <a:r>
              <a:rPr lang="sk-SK" dirty="0" err="1"/>
              <a:t>chromoplasty</a:t>
            </a:r>
            <a:r>
              <a:rPr lang="sk-SK" dirty="0"/>
              <a:t>, leukoplasty </a:t>
            </a:r>
            <a:br>
              <a:rPr lang="sk-SK" dirty="0"/>
            </a:br>
            <a:br>
              <a:rPr lang="sk-SK" dirty="0"/>
            </a:br>
            <a:r>
              <a:rPr lang="sk-SK" dirty="0"/>
              <a:t>CHLOROPLAST</a:t>
            </a:r>
          </a:p>
        </p:txBody>
      </p:sp>
      <p:pic>
        <p:nvPicPr>
          <p:cNvPr id="12290" name="Picture 2" descr="Plastidy">
            <a:extLst>
              <a:ext uri="{FF2B5EF4-FFF2-40B4-BE49-F238E27FC236}">
                <a16:creationId xmlns:a16="http://schemas.microsoft.com/office/drawing/2014/main" id="{5EB1DCBF-C2AF-EDF0-23BE-370B6DD56B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279" y="1533033"/>
            <a:ext cx="709457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Zástupný objekt pre obsah 4">
            <a:extLst>
              <a:ext uri="{FF2B5EF4-FFF2-40B4-BE49-F238E27FC236}">
                <a16:creationId xmlns:a16="http://schemas.microsoft.com/office/drawing/2014/main" id="{469FF367-96B3-619A-0631-7F955B8DA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073" y="2506718"/>
            <a:ext cx="3550614" cy="4032553"/>
          </a:xfrm>
          <a:prstGeom prst="rect">
            <a:avLst/>
          </a:prstGeom>
        </p:spPr>
      </p:pic>
      <p:sp>
        <p:nvSpPr>
          <p:cNvPr id="4" name="BlokTextu 3">
            <a:extLst>
              <a:ext uri="{FF2B5EF4-FFF2-40B4-BE49-F238E27FC236}">
                <a16:creationId xmlns:a16="http://schemas.microsoft.com/office/drawing/2014/main" id="{7BA49B7C-8CFD-E89C-1430-9CD0181EA782}"/>
              </a:ext>
            </a:extLst>
          </p:cNvPr>
          <p:cNvSpPr txBox="1"/>
          <p:nvPr/>
        </p:nvSpPr>
        <p:spPr>
          <a:xfrm>
            <a:off x="3468414" y="3444765"/>
            <a:ext cx="145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/>
              <a:t>Chloroplast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26569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Zástupný objekt pre obsah 2">
            <a:extLst>
              <a:ext uri="{FF2B5EF4-FFF2-40B4-BE49-F238E27FC236}">
                <a16:creationId xmlns:a16="http://schemas.microsoft.com/office/drawing/2014/main" id="{1DAC7D8E-8C6F-DE23-49B6-1DCBC96F36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5288075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48635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B4F8A1-7C81-0CA9-29F2-12202A69D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MITOCHONDRIE</a:t>
            </a:r>
          </a:p>
        </p:txBody>
      </p:sp>
      <p:pic>
        <p:nvPicPr>
          <p:cNvPr id="13314" name="Picture 2" descr="Biológia - Mitochondrie">
            <a:extLst>
              <a:ext uri="{FF2B5EF4-FFF2-40B4-BE49-F238E27FC236}">
                <a16:creationId xmlns:a16="http://schemas.microsoft.com/office/drawing/2014/main" id="{6C08FB67-1D1C-2618-57D0-65ADE7D037E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821" y="1136068"/>
            <a:ext cx="5220357" cy="551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Zástupný objekt pre obsah 4">
            <a:extLst>
              <a:ext uri="{FF2B5EF4-FFF2-40B4-BE49-F238E27FC236}">
                <a16:creationId xmlns:a16="http://schemas.microsoft.com/office/drawing/2014/main" id="{FD8A2E38-4443-8E03-CC2E-78E1F1F97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54332"/>
            <a:ext cx="3550614" cy="4032553"/>
          </a:xfrm>
          <a:prstGeom prst="rect">
            <a:avLst/>
          </a:prstGeom>
        </p:spPr>
      </p:pic>
      <p:sp>
        <p:nvSpPr>
          <p:cNvPr id="4" name="BlokTextu 3">
            <a:extLst>
              <a:ext uri="{FF2B5EF4-FFF2-40B4-BE49-F238E27FC236}">
                <a16:creationId xmlns:a16="http://schemas.microsoft.com/office/drawing/2014/main" id="{4A0F10A0-4A32-0D07-AE93-5B979B2B60D6}"/>
              </a:ext>
            </a:extLst>
          </p:cNvPr>
          <p:cNvSpPr txBox="1"/>
          <p:nvPr/>
        </p:nvSpPr>
        <p:spPr>
          <a:xfrm>
            <a:off x="3941379" y="5017955"/>
            <a:ext cx="154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Mitochondrie</a:t>
            </a:r>
          </a:p>
        </p:txBody>
      </p:sp>
    </p:spTree>
    <p:extLst>
      <p:ext uri="{BB962C8B-B14F-4D97-AF65-F5344CB8AC3E}">
        <p14:creationId xmlns:p14="http://schemas.microsoft.com/office/powerpoint/2010/main" val="2911711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5EFF8B5-17D5-C35E-7774-75B60CF10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GOLGIHO APARÁT</a:t>
            </a:r>
          </a:p>
        </p:txBody>
      </p:sp>
      <p:pic>
        <p:nvPicPr>
          <p:cNvPr id="1026" name="Picture 2" descr="Golgiho aparát">
            <a:extLst>
              <a:ext uri="{FF2B5EF4-FFF2-40B4-BE49-F238E27FC236}">
                <a16:creationId xmlns:a16="http://schemas.microsoft.com/office/drawing/2014/main" id="{9D59949E-574D-ACD3-C1DB-B5323FA9500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816" y="945931"/>
            <a:ext cx="6385866" cy="5379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Zástupný objekt pre obsah 4">
            <a:extLst>
              <a:ext uri="{FF2B5EF4-FFF2-40B4-BE49-F238E27FC236}">
                <a16:creationId xmlns:a16="http://schemas.microsoft.com/office/drawing/2014/main" id="{0D524F19-E0D2-DCD3-8DDB-70A04962E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318" y="2293252"/>
            <a:ext cx="3550614" cy="4032553"/>
          </a:xfrm>
          <a:prstGeom prst="rect">
            <a:avLst/>
          </a:prstGeom>
        </p:spPr>
      </p:pic>
      <p:sp>
        <p:nvSpPr>
          <p:cNvPr id="5" name="BlokTextu 4">
            <a:extLst>
              <a:ext uri="{FF2B5EF4-FFF2-40B4-BE49-F238E27FC236}">
                <a16:creationId xmlns:a16="http://schemas.microsoft.com/office/drawing/2014/main" id="{8774830C-8298-AD6A-95F4-4CF7F1035E23}"/>
              </a:ext>
            </a:extLst>
          </p:cNvPr>
          <p:cNvSpPr txBox="1"/>
          <p:nvPr/>
        </p:nvSpPr>
        <p:spPr>
          <a:xfrm>
            <a:off x="3763535" y="2814145"/>
            <a:ext cx="1565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/>
              <a:t>Golgiho</a:t>
            </a:r>
            <a:r>
              <a:rPr lang="sk-SK" dirty="0"/>
              <a:t> aparát</a:t>
            </a:r>
          </a:p>
        </p:txBody>
      </p:sp>
    </p:spTree>
    <p:extLst>
      <p:ext uri="{BB962C8B-B14F-4D97-AF65-F5344CB8AC3E}">
        <p14:creationId xmlns:p14="http://schemas.microsoft.com/office/powerpoint/2010/main" val="2022093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CE6CFD1-C28D-984A-ED15-A6015DED7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00580"/>
            <a:ext cx="9829800" cy="1089529"/>
          </a:xfrm>
        </p:spPr>
        <p:txBody>
          <a:bodyPr>
            <a:normAutofit/>
          </a:bodyPr>
          <a:lstStyle/>
          <a:p>
            <a:r>
              <a:rPr lang="sk-SK" sz="3600">
                <a:solidFill>
                  <a:srgbClr val="FFFFFF"/>
                </a:solidFill>
              </a:rPr>
              <a:t>4. NEŽIVÉ SÚČASTI BUNKY</a:t>
            </a:r>
          </a:p>
        </p:txBody>
      </p:sp>
      <p:sp>
        <p:nvSpPr>
          <p:cNvPr id="11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Zástupný objekt pre obsah 2">
            <a:extLst>
              <a:ext uri="{FF2B5EF4-FFF2-40B4-BE49-F238E27FC236}">
                <a16:creationId xmlns:a16="http://schemas.microsoft.com/office/drawing/2014/main" id="{47A0F6E5-3BBE-6767-1407-A8855ED83E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6206660"/>
              </p:ext>
            </p:extLst>
          </p:nvPr>
        </p:nvGraphicFramePr>
        <p:xfrm>
          <a:off x="838200" y="2211233"/>
          <a:ext cx="10515600" cy="3965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4236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DAA3B4-409C-9C89-96DE-87EEA2469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RASTLINNÁ</a:t>
            </a:r>
            <a:br>
              <a:rPr lang="sk-SK" dirty="0"/>
            </a:br>
            <a:r>
              <a:rPr lang="sk-SK" dirty="0"/>
              <a:t> BUNKA</a:t>
            </a:r>
          </a:p>
        </p:txBody>
      </p:sp>
      <p:pic>
        <p:nvPicPr>
          <p:cNvPr id="4" name="Picture 2" descr="Bunka :: Biologia-maturita">
            <a:extLst>
              <a:ext uri="{FF2B5EF4-FFF2-40B4-BE49-F238E27FC236}">
                <a16:creationId xmlns:a16="http://schemas.microsoft.com/office/drawing/2014/main" id="{A2890F39-036B-5960-0290-73949B3268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881" y="848607"/>
            <a:ext cx="7012201" cy="5644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3987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167BEF-0C63-1058-F51F-AAC8BE1F9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593" y="380890"/>
            <a:ext cx="10515600" cy="1325563"/>
          </a:xfrm>
        </p:spPr>
        <p:txBody>
          <a:bodyPr/>
          <a:lstStyle/>
          <a:p>
            <a:r>
              <a:rPr lang="sk-SK" dirty="0"/>
              <a:t>ŽIVOČÍŠNA</a:t>
            </a:r>
            <a:br>
              <a:rPr lang="sk-SK" dirty="0"/>
            </a:br>
            <a:r>
              <a:rPr lang="sk-SK" dirty="0"/>
              <a:t> BUNKA</a:t>
            </a:r>
          </a:p>
        </p:txBody>
      </p:sp>
      <p:pic>
        <p:nvPicPr>
          <p:cNvPr id="14338" name="Picture 2" descr="Živočíšna bunka Diagram | Quizlet">
            <a:extLst>
              <a:ext uri="{FF2B5EF4-FFF2-40B4-BE49-F238E27FC236}">
                <a16:creationId xmlns:a16="http://schemas.microsoft.com/office/drawing/2014/main" id="{6CDEE5F1-38EB-87E6-58F1-7A12599AC0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216" y="638243"/>
            <a:ext cx="7356681" cy="553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BEEF9B97-AF17-A095-CEE0-F13B0E6E8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234" y="1275063"/>
            <a:ext cx="1047750" cy="431390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BCEAFDFD-AD87-F02C-65F5-4ED09208A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4386" y="1778068"/>
            <a:ext cx="1047750" cy="431390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947E879E-1BB8-9416-1291-CF8D58320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2287" y="930166"/>
            <a:ext cx="1549795" cy="5289592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73E7EEEA-E02A-B2F5-B9D1-C975D2458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176" y="4078835"/>
            <a:ext cx="1047750" cy="371475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:a16="http://schemas.microsoft.com/office/drawing/2014/main" id="{ED16B2EE-3A6B-D58B-286B-3118D480B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4933" y="1089325"/>
            <a:ext cx="1047750" cy="371475"/>
          </a:xfrm>
          <a:prstGeom prst="rect">
            <a:avLst/>
          </a:prstGeom>
        </p:spPr>
      </p:pic>
      <p:pic>
        <p:nvPicPr>
          <p:cNvPr id="15" name="Obrázok 14">
            <a:extLst>
              <a:ext uri="{FF2B5EF4-FFF2-40B4-BE49-F238E27FC236}">
                <a16:creationId xmlns:a16="http://schemas.microsoft.com/office/drawing/2014/main" id="{6078DA3A-92B4-0472-1DBB-E8C3FB4EB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359" y="2683258"/>
            <a:ext cx="1285876" cy="3565320"/>
          </a:xfrm>
          <a:prstGeom prst="rect">
            <a:avLst/>
          </a:prstGeom>
        </p:spPr>
      </p:pic>
      <p:pic>
        <p:nvPicPr>
          <p:cNvPr id="17" name="Obrázok 16">
            <a:extLst>
              <a:ext uri="{FF2B5EF4-FFF2-40B4-BE49-F238E27FC236}">
                <a16:creationId xmlns:a16="http://schemas.microsoft.com/office/drawing/2014/main" id="{05F1DF16-CAC6-4C39-8012-B37EB7355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8041" y="3737954"/>
            <a:ext cx="1047750" cy="371475"/>
          </a:xfrm>
          <a:prstGeom prst="rect">
            <a:avLst/>
          </a:prstGeom>
        </p:spPr>
      </p:pic>
      <p:pic>
        <p:nvPicPr>
          <p:cNvPr id="19" name="Obrázok 18">
            <a:extLst>
              <a:ext uri="{FF2B5EF4-FFF2-40B4-BE49-F238E27FC236}">
                <a16:creationId xmlns:a16="http://schemas.microsoft.com/office/drawing/2014/main" id="{3D9FA59E-4A53-6B54-47E9-F9D924D03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261" y="641623"/>
            <a:ext cx="1047750" cy="561825"/>
          </a:xfrm>
          <a:prstGeom prst="rect">
            <a:avLst/>
          </a:prstGeom>
        </p:spPr>
      </p:pic>
      <p:pic>
        <p:nvPicPr>
          <p:cNvPr id="21" name="Obrázok 20">
            <a:extLst>
              <a:ext uri="{FF2B5EF4-FFF2-40B4-BE49-F238E27FC236}">
                <a16:creationId xmlns:a16="http://schemas.microsoft.com/office/drawing/2014/main" id="{88741E07-E1D3-9DA0-A308-6853A1207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108" y="5856650"/>
            <a:ext cx="1436305" cy="509235"/>
          </a:xfrm>
          <a:prstGeom prst="rect">
            <a:avLst/>
          </a:prstGeom>
        </p:spPr>
      </p:pic>
      <p:pic>
        <p:nvPicPr>
          <p:cNvPr id="23" name="Obrázok 22">
            <a:extLst>
              <a:ext uri="{FF2B5EF4-FFF2-40B4-BE49-F238E27FC236}">
                <a16:creationId xmlns:a16="http://schemas.microsoft.com/office/drawing/2014/main" id="{27BDA24F-A03E-F724-C08E-8D26D434B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5709" y="642345"/>
            <a:ext cx="1047750" cy="371475"/>
          </a:xfrm>
          <a:prstGeom prst="rect">
            <a:avLst/>
          </a:prstGeom>
        </p:spPr>
      </p:pic>
      <p:sp>
        <p:nvSpPr>
          <p:cNvPr id="24" name="BlokTextu 23">
            <a:extLst>
              <a:ext uri="{FF2B5EF4-FFF2-40B4-BE49-F238E27FC236}">
                <a16:creationId xmlns:a16="http://schemas.microsoft.com/office/drawing/2014/main" id="{5A2CC0B3-B33E-16F0-68A6-1243468024D2}"/>
              </a:ext>
            </a:extLst>
          </p:cNvPr>
          <p:cNvSpPr txBox="1"/>
          <p:nvPr/>
        </p:nvSpPr>
        <p:spPr>
          <a:xfrm>
            <a:off x="9164933" y="1039108"/>
            <a:ext cx="1826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MITOCHONDRIE</a:t>
            </a:r>
          </a:p>
        </p:txBody>
      </p:sp>
      <p:sp>
        <p:nvSpPr>
          <p:cNvPr id="25" name="BlokTextu 24">
            <a:extLst>
              <a:ext uri="{FF2B5EF4-FFF2-40B4-BE49-F238E27FC236}">
                <a16:creationId xmlns:a16="http://schemas.microsoft.com/office/drawing/2014/main" id="{51045F22-8EE9-4AE4-3FD2-1663BE74FE71}"/>
              </a:ext>
            </a:extLst>
          </p:cNvPr>
          <p:cNvSpPr txBox="1"/>
          <p:nvPr/>
        </p:nvSpPr>
        <p:spPr>
          <a:xfrm>
            <a:off x="9202287" y="1833242"/>
            <a:ext cx="2006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GOLGIHO APARÁT</a:t>
            </a:r>
          </a:p>
        </p:txBody>
      </p:sp>
      <p:sp>
        <p:nvSpPr>
          <p:cNvPr id="26" name="BlokTextu 25">
            <a:extLst>
              <a:ext uri="{FF2B5EF4-FFF2-40B4-BE49-F238E27FC236}">
                <a16:creationId xmlns:a16="http://schemas.microsoft.com/office/drawing/2014/main" id="{464DAE66-C84D-3201-72AB-AAB2C7D45C20}"/>
              </a:ext>
            </a:extLst>
          </p:cNvPr>
          <p:cNvSpPr txBox="1"/>
          <p:nvPr/>
        </p:nvSpPr>
        <p:spPr>
          <a:xfrm>
            <a:off x="9303165" y="2481691"/>
            <a:ext cx="1549795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JADIERKO</a:t>
            </a:r>
          </a:p>
        </p:txBody>
      </p:sp>
      <p:sp>
        <p:nvSpPr>
          <p:cNvPr id="27" name="BlokTextu 26">
            <a:extLst>
              <a:ext uri="{FF2B5EF4-FFF2-40B4-BE49-F238E27FC236}">
                <a16:creationId xmlns:a16="http://schemas.microsoft.com/office/drawing/2014/main" id="{0074DA41-43F1-B500-8930-EB0DBAAC135E}"/>
              </a:ext>
            </a:extLst>
          </p:cNvPr>
          <p:cNvSpPr txBox="1"/>
          <p:nvPr/>
        </p:nvSpPr>
        <p:spPr>
          <a:xfrm>
            <a:off x="9359733" y="3152395"/>
            <a:ext cx="130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JADRO</a:t>
            </a:r>
          </a:p>
        </p:txBody>
      </p:sp>
      <p:sp>
        <p:nvSpPr>
          <p:cNvPr id="28" name="BlokTextu 27">
            <a:extLst>
              <a:ext uri="{FF2B5EF4-FFF2-40B4-BE49-F238E27FC236}">
                <a16:creationId xmlns:a16="http://schemas.microsoft.com/office/drawing/2014/main" id="{116CCD8A-035E-8CBD-0593-EA007D9615A7}"/>
              </a:ext>
            </a:extLst>
          </p:cNvPr>
          <p:cNvSpPr txBox="1"/>
          <p:nvPr/>
        </p:nvSpPr>
        <p:spPr>
          <a:xfrm>
            <a:off x="9202287" y="4628111"/>
            <a:ext cx="1549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MIKROTUBULY</a:t>
            </a:r>
          </a:p>
        </p:txBody>
      </p:sp>
      <p:sp>
        <p:nvSpPr>
          <p:cNvPr id="29" name="BlokTextu 28">
            <a:extLst>
              <a:ext uri="{FF2B5EF4-FFF2-40B4-BE49-F238E27FC236}">
                <a16:creationId xmlns:a16="http://schemas.microsoft.com/office/drawing/2014/main" id="{61D9C6F1-2D6F-2B46-8DCF-668EC5CF877B}"/>
              </a:ext>
            </a:extLst>
          </p:cNvPr>
          <p:cNvSpPr txBox="1"/>
          <p:nvPr/>
        </p:nvSpPr>
        <p:spPr>
          <a:xfrm>
            <a:off x="9303165" y="5171055"/>
            <a:ext cx="1549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CYTOPLAZMA</a:t>
            </a:r>
          </a:p>
        </p:txBody>
      </p:sp>
      <p:sp>
        <p:nvSpPr>
          <p:cNvPr id="30" name="BlokTextu 29">
            <a:extLst>
              <a:ext uri="{FF2B5EF4-FFF2-40B4-BE49-F238E27FC236}">
                <a16:creationId xmlns:a16="http://schemas.microsoft.com/office/drawing/2014/main" id="{23D0839E-2BA3-43B7-12CE-E1BFDD57E3DC}"/>
              </a:ext>
            </a:extLst>
          </p:cNvPr>
          <p:cNvSpPr txBox="1"/>
          <p:nvPr/>
        </p:nvSpPr>
        <p:spPr>
          <a:xfrm>
            <a:off x="9251092" y="5619817"/>
            <a:ext cx="144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RIBOZÓMY</a:t>
            </a:r>
          </a:p>
        </p:txBody>
      </p:sp>
      <p:sp>
        <p:nvSpPr>
          <p:cNvPr id="31" name="BlokTextu 30">
            <a:extLst>
              <a:ext uri="{FF2B5EF4-FFF2-40B4-BE49-F238E27FC236}">
                <a16:creationId xmlns:a16="http://schemas.microsoft.com/office/drawing/2014/main" id="{22ABD01A-A494-8CE3-6697-733F8F0E4759}"/>
              </a:ext>
            </a:extLst>
          </p:cNvPr>
          <p:cNvSpPr txBox="1"/>
          <p:nvPr/>
        </p:nvSpPr>
        <p:spPr>
          <a:xfrm>
            <a:off x="3005436" y="5138704"/>
            <a:ext cx="1807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PLAZMATICKÁ MEMBRÁNA</a:t>
            </a:r>
          </a:p>
        </p:txBody>
      </p:sp>
      <p:sp>
        <p:nvSpPr>
          <p:cNvPr id="14337" name="BlokTextu 14336">
            <a:extLst>
              <a:ext uri="{FF2B5EF4-FFF2-40B4-BE49-F238E27FC236}">
                <a16:creationId xmlns:a16="http://schemas.microsoft.com/office/drawing/2014/main" id="{67747F30-11E7-ADC6-18E7-AFD7427BC2E2}"/>
              </a:ext>
            </a:extLst>
          </p:cNvPr>
          <p:cNvSpPr txBox="1"/>
          <p:nvPr/>
        </p:nvSpPr>
        <p:spPr>
          <a:xfrm>
            <a:off x="3170840" y="3493733"/>
            <a:ext cx="1398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HLADKÉ ER</a:t>
            </a:r>
          </a:p>
        </p:txBody>
      </p:sp>
      <p:sp>
        <p:nvSpPr>
          <p:cNvPr id="14339" name="BlokTextu 14338">
            <a:extLst>
              <a:ext uri="{FF2B5EF4-FFF2-40B4-BE49-F238E27FC236}">
                <a16:creationId xmlns:a16="http://schemas.microsoft.com/office/drawing/2014/main" id="{E2D01FAC-F039-02E1-27BC-19EDA9382C95}"/>
              </a:ext>
            </a:extLst>
          </p:cNvPr>
          <p:cNvSpPr txBox="1"/>
          <p:nvPr/>
        </p:nvSpPr>
        <p:spPr>
          <a:xfrm>
            <a:off x="3296441" y="2757018"/>
            <a:ext cx="1295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DRSNÉ ER</a:t>
            </a:r>
          </a:p>
        </p:txBody>
      </p:sp>
      <p:sp>
        <p:nvSpPr>
          <p:cNvPr id="14340" name="BlokTextu 14339">
            <a:extLst>
              <a:ext uri="{FF2B5EF4-FFF2-40B4-BE49-F238E27FC236}">
                <a16:creationId xmlns:a16="http://schemas.microsoft.com/office/drawing/2014/main" id="{4EDD0F40-D756-58F9-753D-016D3C78787C}"/>
              </a:ext>
            </a:extLst>
          </p:cNvPr>
          <p:cNvSpPr txBox="1"/>
          <p:nvPr/>
        </p:nvSpPr>
        <p:spPr>
          <a:xfrm>
            <a:off x="3486576" y="1343791"/>
            <a:ext cx="1292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LYZOZÓM</a:t>
            </a:r>
          </a:p>
        </p:txBody>
      </p:sp>
      <p:sp>
        <p:nvSpPr>
          <p:cNvPr id="14341" name="BlokTextu 14340">
            <a:extLst>
              <a:ext uri="{FF2B5EF4-FFF2-40B4-BE49-F238E27FC236}">
                <a16:creationId xmlns:a16="http://schemas.microsoft.com/office/drawing/2014/main" id="{EB74DFEF-B627-F689-7990-A7506E07177E}"/>
              </a:ext>
            </a:extLst>
          </p:cNvPr>
          <p:cNvSpPr txBox="1"/>
          <p:nvPr/>
        </p:nvSpPr>
        <p:spPr>
          <a:xfrm>
            <a:off x="3528947" y="1732891"/>
            <a:ext cx="1504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GOLGIHO VESICULA</a:t>
            </a:r>
          </a:p>
        </p:txBody>
      </p:sp>
      <p:sp>
        <p:nvSpPr>
          <p:cNvPr id="14342" name="BlokTextu 14341">
            <a:extLst>
              <a:ext uri="{FF2B5EF4-FFF2-40B4-BE49-F238E27FC236}">
                <a16:creationId xmlns:a16="http://schemas.microsoft.com/office/drawing/2014/main" id="{2014ECC6-80DA-4F37-FE73-CA0D2B291D61}"/>
              </a:ext>
            </a:extLst>
          </p:cNvPr>
          <p:cNvSpPr txBox="1"/>
          <p:nvPr/>
        </p:nvSpPr>
        <p:spPr>
          <a:xfrm>
            <a:off x="3628041" y="566628"/>
            <a:ext cx="1826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/>
              <a:t>PINOCYTOTICKÉ VESICULY</a:t>
            </a:r>
          </a:p>
        </p:txBody>
      </p:sp>
      <p:sp>
        <p:nvSpPr>
          <p:cNvPr id="14343" name="BlokTextu 14342">
            <a:extLst>
              <a:ext uri="{FF2B5EF4-FFF2-40B4-BE49-F238E27FC236}">
                <a16:creationId xmlns:a16="http://schemas.microsoft.com/office/drawing/2014/main" id="{F17B2E6D-0B29-386A-59E5-A66417022CCC}"/>
              </a:ext>
            </a:extLst>
          </p:cNvPr>
          <p:cNvSpPr txBox="1"/>
          <p:nvPr/>
        </p:nvSpPr>
        <p:spPr>
          <a:xfrm>
            <a:off x="9303165" y="3737954"/>
            <a:ext cx="1688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CENTRIOLY</a:t>
            </a:r>
          </a:p>
        </p:txBody>
      </p:sp>
    </p:spTree>
    <p:extLst>
      <p:ext uri="{BB962C8B-B14F-4D97-AF65-F5344CB8AC3E}">
        <p14:creationId xmlns:p14="http://schemas.microsoft.com/office/powerpoint/2010/main" val="33785579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unka a jej štruktúry">
            <a:extLst>
              <a:ext uri="{FF2B5EF4-FFF2-40B4-BE49-F238E27FC236}">
                <a16:creationId xmlns:a16="http://schemas.microsoft.com/office/drawing/2014/main" id="{14650254-2B25-D84B-AB32-A7D36CEE1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462" y="3418653"/>
            <a:ext cx="5933376" cy="3439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FA19E457-5496-3122-D6EC-672912CF0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54"/>
            <a:ext cx="10515600" cy="1325563"/>
          </a:xfrm>
        </p:spPr>
        <p:txBody>
          <a:bodyPr/>
          <a:lstStyle/>
          <a:p>
            <a:r>
              <a:rPr lang="sk-SK" dirty="0"/>
              <a:t>ROZDIELY: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74542BA-A71D-5977-7F90-31067D076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464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sk-SK" dirty="0"/>
              <a:t>                   RASTLINNÁ BUNKA                                   ŽIVOČÍŠNA BUNKA</a:t>
            </a:r>
          </a:p>
          <a:p>
            <a:r>
              <a:rPr lang="sk-SK" dirty="0"/>
              <a:t>BS:                              má                                                               nemá</a:t>
            </a:r>
          </a:p>
          <a:p>
            <a:r>
              <a:rPr lang="sk-SK" dirty="0" err="1"/>
              <a:t>Chloroplasty</a:t>
            </a:r>
            <a:r>
              <a:rPr lang="sk-SK" dirty="0"/>
              <a:t>:            má                                                               nemá</a:t>
            </a:r>
          </a:p>
          <a:p>
            <a:r>
              <a:rPr lang="sk-SK" dirty="0"/>
              <a:t>Spôsob výživy:         autotrofná                                           </a:t>
            </a:r>
            <a:r>
              <a:rPr lang="sk-SK" dirty="0" err="1"/>
              <a:t>heterotrofná</a:t>
            </a:r>
            <a:endParaRPr lang="sk-SK" dirty="0"/>
          </a:p>
          <a:p>
            <a:r>
              <a:rPr lang="sk-SK" dirty="0"/>
              <a:t>ZL:                              škrob                                                       glykogén</a:t>
            </a:r>
          </a:p>
        </p:txBody>
      </p:sp>
    </p:spTree>
    <p:extLst>
      <p:ext uri="{BB962C8B-B14F-4D97-AF65-F5344CB8AC3E}">
        <p14:creationId xmlns:p14="http://schemas.microsoft.com/office/powerpoint/2010/main" val="11882714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744063-E26F-9DA2-DFCD-FE131F86C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PROKARYOTICKÁ </a:t>
            </a:r>
            <a:br>
              <a:rPr lang="sk-SK" dirty="0"/>
            </a:br>
            <a:r>
              <a:rPr lang="sk-SK" dirty="0"/>
              <a:t>BUNKA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7073271-A4A6-35F1-791B-39D8F77CE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/>
              <a:t> 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356BE597-A699-1640-94D9-DFF919234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567" y="365125"/>
            <a:ext cx="5462095" cy="621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5052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1A70C6-39AB-4534-5C41-56EE61F4D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408"/>
            <a:ext cx="10515600" cy="1325563"/>
          </a:xfrm>
        </p:spPr>
        <p:txBody>
          <a:bodyPr/>
          <a:lstStyle/>
          <a:p>
            <a:r>
              <a:rPr lang="sk-SK" dirty="0"/>
              <a:t>ROZDIELY: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B6C7EBF-E497-8272-0D90-B29BF9781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7820"/>
            <a:ext cx="10515600" cy="5625771"/>
          </a:xfrm>
        </p:spPr>
        <p:txBody>
          <a:bodyPr>
            <a:normAutofit fontScale="2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sk-SK" sz="8000" b="1" i="0" dirty="0">
                <a:solidFill>
                  <a:srgbClr val="000000"/>
                </a:solidFill>
                <a:effectLst/>
              </a:rPr>
              <a:t>Prokaryotická bunka:</a:t>
            </a:r>
            <a:endParaRPr lang="sk-SK" sz="8000" b="0" i="0" dirty="0">
              <a:solidFill>
                <a:srgbClr val="000000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sk-SK" sz="8000" b="0" i="0" dirty="0">
                <a:solidFill>
                  <a:srgbClr val="000000"/>
                </a:solidFill>
                <a:effectLst/>
              </a:rPr>
              <a:t>cytoplazmatická membrána: </a:t>
            </a:r>
            <a:r>
              <a:rPr lang="sk-SK" sz="8000" i="0" dirty="0">
                <a:solidFill>
                  <a:srgbClr val="000000"/>
                </a:solidFill>
                <a:effectLst/>
              </a:rPr>
              <a:t>áno</a:t>
            </a:r>
          </a:p>
          <a:p>
            <a:pPr algn="l">
              <a:buFont typeface="+mj-lt"/>
              <a:buAutoNum type="arabicPeriod"/>
            </a:pPr>
            <a:r>
              <a:rPr lang="sk-SK" sz="8000" b="0" i="0" dirty="0">
                <a:solidFill>
                  <a:srgbClr val="000000"/>
                </a:solidFill>
                <a:effectLst/>
              </a:rPr>
              <a:t>bunková stena: </a:t>
            </a:r>
            <a:r>
              <a:rPr lang="sk-SK" sz="8000" b="1" i="0" dirty="0">
                <a:solidFill>
                  <a:srgbClr val="000000"/>
                </a:solidFill>
                <a:effectLst/>
              </a:rPr>
              <a:t>áno (</a:t>
            </a:r>
            <a:r>
              <a:rPr lang="sk-SK" sz="8000" b="1" i="0" dirty="0" err="1">
                <a:solidFill>
                  <a:srgbClr val="000000"/>
                </a:solidFill>
                <a:effectLst/>
              </a:rPr>
              <a:t>murein</a:t>
            </a:r>
            <a:r>
              <a:rPr lang="sk-SK" sz="8000" b="1" i="0" dirty="0">
                <a:solidFill>
                  <a:srgbClr val="000000"/>
                </a:solidFill>
                <a:effectLst/>
              </a:rPr>
              <a:t>)</a:t>
            </a:r>
            <a:endParaRPr lang="sk-SK" sz="8000" b="0" i="0" dirty="0">
              <a:solidFill>
                <a:srgbClr val="000000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sk-SK" sz="8000" b="0" i="0" dirty="0" err="1">
                <a:solidFill>
                  <a:srgbClr val="000000"/>
                </a:solidFill>
                <a:effectLst/>
              </a:rPr>
              <a:t>cytosol</a:t>
            </a:r>
            <a:r>
              <a:rPr lang="sk-SK" sz="8000" b="0" i="0" dirty="0">
                <a:solidFill>
                  <a:srgbClr val="000000"/>
                </a:solidFill>
                <a:effectLst/>
              </a:rPr>
              <a:t>: </a:t>
            </a:r>
            <a:r>
              <a:rPr lang="sk-SK" sz="8000" i="0" dirty="0">
                <a:solidFill>
                  <a:srgbClr val="000000"/>
                </a:solidFill>
                <a:effectLst/>
              </a:rPr>
              <a:t>áno</a:t>
            </a:r>
          </a:p>
          <a:p>
            <a:pPr algn="l">
              <a:buFont typeface="+mj-lt"/>
              <a:buAutoNum type="arabicPeriod"/>
            </a:pPr>
            <a:r>
              <a:rPr lang="sk-SK" sz="8000" b="0" i="0" dirty="0">
                <a:solidFill>
                  <a:srgbClr val="000000"/>
                </a:solidFill>
                <a:effectLst/>
              </a:rPr>
              <a:t>jadro: </a:t>
            </a:r>
            <a:r>
              <a:rPr lang="sk-SK" sz="8000" b="1" i="0" dirty="0">
                <a:solidFill>
                  <a:srgbClr val="000000"/>
                </a:solidFill>
                <a:effectLst/>
              </a:rPr>
              <a:t>nie</a:t>
            </a:r>
            <a:endParaRPr lang="sk-SK" sz="8000" b="0" i="0" dirty="0">
              <a:solidFill>
                <a:srgbClr val="000000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sk-SK" sz="8000" b="0" i="0" dirty="0">
                <a:solidFill>
                  <a:srgbClr val="000000"/>
                </a:solidFill>
                <a:effectLst/>
              </a:rPr>
              <a:t>DNA: </a:t>
            </a:r>
            <a:r>
              <a:rPr lang="sk-SK" sz="8000" b="1" i="0" dirty="0">
                <a:solidFill>
                  <a:srgbClr val="000000"/>
                </a:solidFill>
                <a:effectLst/>
              </a:rPr>
              <a:t>áno (jedna kruhová molekula)</a:t>
            </a:r>
            <a:endParaRPr lang="sk-SK" sz="8000" b="0" i="0" dirty="0">
              <a:solidFill>
                <a:srgbClr val="000000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sk-SK" sz="8000" b="0" i="0" dirty="0">
                <a:solidFill>
                  <a:srgbClr val="000000"/>
                </a:solidFill>
                <a:effectLst/>
              </a:rPr>
              <a:t>ribozómy: </a:t>
            </a:r>
            <a:r>
              <a:rPr lang="sk-SK" sz="8000" i="0" dirty="0">
                <a:solidFill>
                  <a:srgbClr val="000000"/>
                </a:solidFill>
                <a:effectLst/>
              </a:rPr>
              <a:t>áno</a:t>
            </a:r>
          </a:p>
          <a:p>
            <a:pPr algn="l">
              <a:buFont typeface="+mj-lt"/>
              <a:buAutoNum type="arabicPeriod"/>
            </a:pPr>
            <a:r>
              <a:rPr lang="sk-SK" sz="8000" b="0" i="0" dirty="0" err="1">
                <a:solidFill>
                  <a:srgbClr val="000000"/>
                </a:solidFill>
                <a:effectLst/>
              </a:rPr>
              <a:t>endoplazmatické</a:t>
            </a:r>
            <a:r>
              <a:rPr lang="sk-SK" sz="8000" b="0" i="0" dirty="0">
                <a:solidFill>
                  <a:srgbClr val="000000"/>
                </a:solidFill>
                <a:effectLst/>
              </a:rPr>
              <a:t> retikulum: </a:t>
            </a:r>
            <a:r>
              <a:rPr lang="sk-SK" sz="8000" b="1" i="0" dirty="0">
                <a:solidFill>
                  <a:srgbClr val="000000"/>
                </a:solidFill>
                <a:effectLst/>
              </a:rPr>
              <a:t>nie</a:t>
            </a:r>
            <a:endParaRPr lang="sk-SK" sz="8000" b="0" i="0" dirty="0">
              <a:solidFill>
                <a:srgbClr val="000000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sk-SK" sz="8000" b="0" i="0" dirty="0" err="1">
                <a:solidFill>
                  <a:srgbClr val="000000"/>
                </a:solidFill>
                <a:effectLst/>
              </a:rPr>
              <a:t>Golgiho</a:t>
            </a:r>
            <a:r>
              <a:rPr lang="sk-SK" sz="8000" b="0" i="0" dirty="0">
                <a:solidFill>
                  <a:srgbClr val="000000"/>
                </a:solidFill>
                <a:effectLst/>
              </a:rPr>
              <a:t> aparát: </a:t>
            </a:r>
            <a:r>
              <a:rPr lang="sk-SK" sz="8000" b="1" i="0" dirty="0">
                <a:solidFill>
                  <a:srgbClr val="000000"/>
                </a:solidFill>
                <a:effectLst/>
              </a:rPr>
              <a:t>nie</a:t>
            </a:r>
            <a:endParaRPr lang="sk-SK" sz="8000" b="0" i="0" dirty="0">
              <a:solidFill>
                <a:srgbClr val="000000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sk-SK" sz="8000" b="0" i="0" dirty="0" err="1">
                <a:solidFill>
                  <a:srgbClr val="000000"/>
                </a:solidFill>
                <a:effectLst/>
              </a:rPr>
              <a:t>cytoskelet</a:t>
            </a:r>
            <a:r>
              <a:rPr lang="sk-SK" sz="8000" b="0" i="0" dirty="0">
                <a:solidFill>
                  <a:srgbClr val="000000"/>
                </a:solidFill>
                <a:effectLst/>
              </a:rPr>
              <a:t>: </a:t>
            </a:r>
            <a:r>
              <a:rPr lang="sk-SK" sz="8000" b="1" i="0" dirty="0">
                <a:solidFill>
                  <a:srgbClr val="000000"/>
                </a:solidFill>
                <a:effectLst/>
              </a:rPr>
              <a:t>nie</a:t>
            </a:r>
            <a:endParaRPr lang="sk-SK" sz="8000" b="0" i="0" dirty="0">
              <a:solidFill>
                <a:srgbClr val="000000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sk-SK" sz="8000" b="0" i="0" dirty="0" err="1">
                <a:solidFill>
                  <a:srgbClr val="000000"/>
                </a:solidFill>
                <a:effectLst/>
              </a:rPr>
              <a:t>lyzozómy</a:t>
            </a:r>
            <a:r>
              <a:rPr lang="sk-SK" sz="8000" b="0" i="0" dirty="0">
                <a:solidFill>
                  <a:srgbClr val="000000"/>
                </a:solidFill>
                <a:effectLst/>
              </a:rPr>
              <a:t>: </a:t>
            </a:r>
            <a:r>
              <a:rPr lang="sk-SK" sz="8000" b="1" i="0" dirty="0">
                <a:solidFill>
                  <a:srgbClr val="000000"/>
                </a:solidFill>
                <a:effectLst/>
              </a:rPr>
              <a:t>nie</a:t>
            </a:r>
            <a:endParaRPr lang="sk-SK" sz="8000" b="0" i="0" dirty="0">
              <a:solidFill>
                <a:srgbClr val="000000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sk-SK" sz="8000" b="0" i="0" dirty="0">
                <a:solidFill>
                  <a:srgbClr val="000000"/>
                </a:solidFill>
                <a:effectLst/>
              </a:rPr>
              <a:t>vakuoly: </a:t>
            </a:r>
            <a:r>
              <a:rPr lang="sk-SK" sz="8000" i="0" dirty="0">
                <a:solidFill>
                  <a:srgbClr val="000000"/>
                </a:solidFill>
                <a:effectLst/>
              </a:rPr>
              <a:t>nie</a:t>
            </a:r>
          </a:p>
          <a:p>
            <a:pPr algn="l">
              <a:buFont typeface="+mj-lt"/>
              <a:buAutoNum type="arabicPeriod"/>
            </a:pPr>
            <a:r>
              <a:rPr lang="sk-SK" sz="8000" b="0" i="0" dirty="0" err="1">
                <a:solidFill>
                  <a:srgbClr val="000000"/>
                </a:solidFill>
                <a:effectLst/>
              </a:rPr>
              <a:t>plastidy</a:t>
            </a:r>
            <a:r>
              <a:rPr lang="sk-SK" sz="8000" b="0" i="0" dirty="0">
                <a:solidFill>
                  <a:srgbClr val="000000"/>
                </a:solidFill>
                <a:effectLst/>
              </a:rPr>
              <a:t>: </a:t>
            </a:r>
            <a:r>
              <a:rPr lang="sk-SK" sz="8000" i="0" dirty="0">
                <a:solidFill>
                  <a:srgbClr val="000000"/>
                </a:solidFill>
                <a:effectLst/>
              </a:rPr>
              <a:t>nie</a:t>
            </a:r>
          </a:p>
          <a:p>
            <a:pPr algn="l">
              <a:buFont typeface="+mj-lt"/>
              <a:buAutoNum type="arabicPeriod"/>
            </a:pPr>
            <a:r>
              <a:rPr lang="sk-SK" sz="8000" b="0" i="0" dirty="0">
                <a:solidFill>
                  <a:srgbClr val="000000"/>
                </a:solidFill>
                <a:effectLst/>
              </a:rPr>
              <a:t>mitochondrie: </a:t>
            </a:r>
            <a:r>
              <a:rPr lang="sk-SK" sz="8000" b="1" i="0" dirty="0">
                <a:solidFill>
                  <a:srgbClr val="000000"/>
                </a:solidFill>
                <a:effectLst/>
              </a:rPr>
              <a:t>nie</a:t>
            </a:r>
            <a:endParaRPr lang="sk-SK" sz="8000" b="0" i="0" dirty="0">
              <a:solidFill>
                <a:srgbClr val="000000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sk-SK" sz="8000" b="0" i="0" dirty="0">
                <a:solidFill>
                  <a:srgbClr val="000000"/>
                </a:solidFill>
                <a:effectLst/>
              </a:rPr>
              <a:t>bičíky: </a:t>
            </a:r>
            <a:r>
              <a:rPr lang="sk-SK" sz="8000" i="0" dirty="0">
                <a:solidFill>
                  <a:srgbClr val="000000"/>
                </a:solidFill>
                <a:effectLst/>
              </a:rPr>
              <a:t>áno</a:t>
            </a:r>
          </a:p>
          <a:p>
            <a:pPr algn="l">
              <a:buFont typeface="+mj-lt"/>
              <a:buAutoNum type="arabicPeriod"/>
            </a:pPr>
            <a:r>
              <a:rPr lang="sk-SK" sz="8000" b="0" i="0" dirty="0">
                <a:solidFill>
                  <a:srgbClr val="000000"/>
                </a:solidFill>
                <a:effectLst/>
              </a:rPr>
              <a:t>brvy: </a:t>
            </a:r>
            <a:r>
              <a:rPr lang="sk-SK" sz="8000" b="1" i="0" dirty="0">
                <a:solidFill>
                  <a:srgbClr val="000000"/>
                </a:solidFill>
                <a:effectLst/>
              </a:rPr>
              <a:t>nie</a:t>
            </a:r>
            <a:endParaRPr lang="sk-SK" sz="8000" b="0" i="0" dirty="0">
              <a:solidFill>
                <a:srgbClr val="000000"/>
              </a:solidFill>
              <a:effectLst/>
            </a:endParaRPr>
          </a:p>
          <a:p>
            <a:endParaRPr lang="sk-SK" dirty="0"/>
          </a:p>
        </p:txBody>
      </p:sp>
      <p:pic>
        <p:nvPicPr>
          <p:cNvPr id="9" name="Obrázok 8">
            <a:extLst>
              <a:ext uri="{FF2B5EF4-FFF2-40B4-BE49-F238E27FC236}">
                <a16:creationId xmlns:a16="http://schemas.microsoft.com/office/drawing/2014/main" id="{3A7EADA6-EB67-DE08-F50B-67C7B64B9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72841"/>
            <a:ext cx="4801914" cy="574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348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FB7868B-EDB0-815C-6696-EA79B0EA2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 </a:t>
            </a:r>
          </a:p>
        </p:txBody>
      </p:sp>
      <p:pic>
        <p:nvPicPr>
          <p:cNvPr id="2050" name="Picture 2" descr="Bunka - O škole">
            <a:extLst>
              <a:ext uri="{FF2B5EF4-FFF2-40B4-BE49-F238E27FC236}">
                <a16:creationId xmlns:a16="http://schemas.microsoft.com/office/drawing/2014/main" id="{FEE5DA26-6E93-5189-30E8-C8A30761CDE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386" y="835589"/>
            <a:ext cx="7829165" cy="5186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0963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E630FEE-1957-58DA-B006-A1A94646E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Ďakujem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za 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pozornosť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C031E68-A3AA-5D2E-425A-968A481BA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782320"/>
            <a:ext cx="7644627" cy="1329443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sk-SK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Bc. Kristína Chovancová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8419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C843EC-9E47-63CD-EE86-3DBA1FD81A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95725394-3C13-9A3B-2D8A-F5D0722CE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sk-SK">
                <a:solidFill>
                  <a:srgbClr val="FFFFFF"/>
                </a:solidFill>
              </a:rPr>
              <a:t>Dôležité spomenúť:</a:t>
            </a:r>
          </a:p>
        </p:txBody>
      </p:sp>
      <p:graphicFrame>
        <p:nvGraphicFramePr>
          <p:cNvPr id="5" name="Zástupný objekt pre obsah 2">
            <a:extLst>
              <a:ext uri="{FF2B5EF4-FFF2-40B4-BE49-F238E27FC236}">
                <a16:creationId xmlns:a16="http://schemas.microsoft.com/office/drawing/2014/main" id="{49D7E0BE-442C-932D-244F-C7B29A9397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446021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19233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7A57295-2710-4920-B99A-4D1FA03A6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8067929-4D33-4306-9E2F-67C49CDDB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400" y="465745"/>
            <a:ext cx="11125200" cy="56394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2462D1E-DCB4-D96A-D9BB-E86CD7CC0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4027"/>
            <a:ext cx="3494362" cy="4782873"/>
          </a:xfrm>
        </p:spPr>
        <p:txBody>
          <a:bodyPr>
            <a:normAutofit/>
          </a:bodyPr>
          <a:lstStyle/>
          <a:p>
            <a:pPr algn="r"/>
            <a:r>
              <a:rPr lang="sk-SK" dirty="0"/>
              <a:t>BUNKOVÁ TEÓRIA</a:t>
            </a:r>
            <a:endParaRPr lang="sk-SK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8F3D2BD-7688-5DFD-24AD-9E8E548A7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2" y="894027"/>
            <a:ext cx="6377768" cy="478287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sk-SK" sz="3600" dirty="0"/>
              <a:t>„Základom všetkých živých organizmov je bunka, ktorá je nositeľom všetkých životných funkcií. Každá bunka vzniká len delením už existujúcej materskej bunky.“</a:t>
            </a:r>
          </a:p>
        </p:txBody>
      </p:sp>
    </p:spTree>
    <p:extLst>
      <p:ext uri="{BB962C8B-B14F-4D97-AF65-F5344CB8AC3E}">
        <p14:creationId xmlns:p14="http://schemas.microsoft.com/office/powerpoint/2010/main" val="2124402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08CB222-6EB8-0F91-F464-FB28D926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CHEMICKÉ ZLOŽENIE BUNKY</a:t>
            </a:r>
          </a:p>
        </p:txBody>
      </p:sp>
      <p:sp>
        <p:nvSpPr>
          <p:cNvPr id="4" name="Ovál 3" descr="hh&#10;">
            <a:extLst>
              <a:ext uri="{FF2B5EF4-FFF2-40B4-BE49-F238E27FC236}">
                <a16:creationId xmlns:a16="http://schemas.microsoft.com/office/drawing/2014/main" id="{D464AF8B-50B0-68D3-577D-0CA08EA68DCF}"/>
              </a:ext>
            </a:extLst>
          </p:cNvPr>
          <p:cNvSpPr/>
          <p:nvPr/>
        </p:nvSpPr>
        <p:spPr>
          <a:xfrm>
            <a:off x="4382813" y="3074277"/>
            <a:ext cx="3168870" cy="1939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/>
              <a:t>ORGANICKÉ LÁTKY</a:t>
            </a:r>
            <a:br>
              <a:rPr lang="sk-SK" sz="3200" dirty="0"/>
            </a:br>
            <a:r>
              <a:rPr lang="sk-SK" sz="3200" dirty="0"/>
              <a:t>10-40%</a:t>
            </a:r>
          </a:p>
        </p:txBody>
      </p:sp>
      <p:sp>
        <p:nvSpPr>
          <p:cNvPr id="5" name="Zástupný objekt pre obsah 4" descr="hh&#10;">
            <a:extLst>
              <a:ext uri="{FF2B5EF4-FFF2-40B4-BE49-F238E27FC236}">
                <a16:creationId xmlns:a16="http://schemas.microsoft.com/office/drawing/2014/main" id="{7822426E-48AB-8B0F-FBAF-649036C13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899" y="1388865"/>
            <a:ext cx="2251841" cy="220405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sk-SK" sz="3200" dirty="0">
                <a:solidFill>
                  <a:schemeClr val="tx1"/>
                </a:solidFill>
              </a:rPr>
              <a:t>VODÍK</a:t>
            </a:r>
          </a:p>
          <a:p>
            <a:pPr marL="0" indent="0" algn="ctr">
              <a:buNone/>
            </a:pPr>
            <a:r>
              <a:rPr lang="sk-SK" sz="32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6" name="Zástupný objekt pre obsah 4" descr="hh&#10;">
            <a:extLst>
              <a:ext uri="{FF2B5EF4-FFF2-40B4-BE49-F238E27FC236}">
                <a16:creationId xmlns:a16="http://schemas.microsoft.com/office/drawing/2014/main" id="{73E8A2B6-9039-6BF3-7879-089312C429CF}"/>
              </a:ext>
            </a:extLst>
          </p:cNvPr>
          <p:cNvSpPr txBox="1">
            <a:spLocks/>
          </p:cNvSpPr>
          <p:nvPr/>
        </p:nvSpPr>
        <p:spPr>
          <a:xfrm>
            <a:off x="7365193" y="1224947"/>
            <a:ext cx="2251841" cy="220405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sk-SK" sz="3200" dirty="0">
                <a:solidFill>
                  <a:schemeClr val="tx1"/>
                </a:solidFill>
              </a:rPr>
              <a:t>UHLÍK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sk-SK" sz="32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" name="Zástupný objekt pre obsah 4" descr="hh&#10;">
            <a:extLst>
              <a:ext uri="{FF2B5EF4-FFF2-40B4-BE49-F238E27FC236}">
                <a16:creationId xmlns:a16="http://schemas.microsoft.com/office/drawing/2014/main" id="{7E79F4D5-C7EE-D139-B9FD-6C67DA0883AB}"/>
              </a:ext>
            </a:extLst>
          </p:cNvPr>
          <p:cNvSpPr txBox="1">
            <a:spLocks/>
          </p:cNvSpPr>
          <p:nvPr/>
        </p:nvSpPr>
        <p:spPr>
          <a:xfrm>
            <a:off x="7551683" y="4288822"/>
            <a:ext cx="2251841" cy="220405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sk-SK" sz="3200" dirty="0">
                <a:solidFill>
                  <a:schemeClr val="tx1"/>
                </a:solidFill>
              </a:rPr>
              <a:t>SÍRA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sk-SK" sz="32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8" name="Zástupný objekt pre obsah 4" descr="hh&#10;">
            <a:extLst>
              <a:ext uri="{FF2B5EF4-FFF2-40B4-BE49-F238E27FC236}">
                <a16:creationId xmlns:a16="http://schemas.microsoft.com/office/drawing/2014/main" id="{3E2C02E5-FE00-D9E0-432D-034FED7B60A4}"/>
              </a:ext>
            </a:extLst>
          </p:cNvPr>
          <p:cNvSpPr txBox="1">
            <a:spLocks/>
          </p:cNvSpPr>
          <p:nvPr/>
        </p:nvSpPr>
        <p:spPr>
          <a:xfrm>
            <a:off x="1866898" y="4288822"/>
            <a:ext cx="2251841" cy="220405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sk-SK" sz="3200" dirty="0">
                <a:solidFill>
                  <a:schemeClr val="tx1"/>
                </a:solidFill>
              </a:rPr>
              <a:t>DUSÍK</a:t>
            </a:r>
            <a:br>
              <a:rPr lang="sk-SK" sz="3200" dirty="0">
                <a:solidFill>
                  <a:schemeClr val="tx1"/>
                </a:solidFill>
              </a:rPr>
            </a:br>
            <a:r>
              <a:rPr lang="sk-SK" sz="3200" dirty="0">
                <a:solidFill>
                  <a:schemeClr val="tx1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925700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acharidy - cukry">
            <a:extLst>
              <a:ext uri="{FF2B5EF4-FFF2-40B4-BE49-F238E27FC236}">
                <a16:creationId xmlns:a16="http://schemas.microsoft.com/office/drawing/2014/main" id="{0BCC8A16-261E-6B4F-F105-E1D45A943B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86" y="234192"/>
            <a:ext cx="11997627" cy="638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707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3" name="Straight Connector 4102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0480B4A-E7F9-709B-4118-95839D088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ROVNICA FOTOSYNTÉZY</a:t>
            </a:r>
          </a:p>
        </p:txBody>
      </p:sp>
      <p:cxnSp>
        <p:nvCxnSpPr>
          <p:cNvPr id="4107" name="Straight Connector 4106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9" name="Straight Connector 4108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Fotosyntéza II. - O škole">
            <a:extLst>
              <a:ext uri="{FF2B5EF4-FFF2-40B4-BE49-F238E27FC236}">
                <a16:creationId xmlns:a16="http://schemas.microsoft.com/office/drawing/2014/main" id="{EECC2F43-AFB3-D61B-76F9-E21AE01F472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2933" y="2427541"/>
            <a:ext cx="11131035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155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Sú tuky škodlivé?">
            <a:extLst>
              <a:ext uri="{FF2B5EF4-FFF2-40B4-BE49-F238E27FC236}">
                <a16:creationId xmlns:a16="http://schemas.microsoft.com/office/drawing/2014/main" id="{63EA80E0-DEA4-1A99-1719-C9B214732E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3"/>
          <a:stretch/>
        </p:blipFill>
        <p:spPr bwMode="auto">
          <a:xfrm>
            <a:off x="-1" y="1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7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09C2C0F-6FCB-C16E-5185-F5AE0FFAC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745" y="1254231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sk-SK" sz="4800" b="1" dirty="0"/>
              <a:t>LIPIDY- tuky</a:t>
            </a:r>
          </a:p>
        </p:txBody>
      </p:sp>
      <p:cxnSp>
        <p:nvCxnSpPr>
          <p:cNvPr id="5129" name="Straight Connector 5128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6DEC97D-8278-565A-CA81-AC3631338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2081049"/>
            <a:ext cx="4593021" cy="3956364"/>
          </a:xfrm>
        </p:spPr>
        <p:txBody>
          <a:bodyPr anchor="ctr">
            <a:normAutofit/>
          </a:bodyPr>
          <a:lstStyle/>
          <a:p>
            <a:r>
              <a:rPr lang="sk-SK" dirty="0" err="1"/>
              <a:t>Steroidy</a:t>
            </a:r>
            <a:r>
              <a:rPr lang="sk-SK" dirty="0"/>
              <a:t>- pohlavné hormóny a cholesterol</a:t>
            </a:r>
          </a:p>
          <a:p>
            <a:endParaRPr lang="sk-SK" dirty="0"/>
          </a:p>
          <a:p>
            <a:r>
              <a:rPr lang="sk-SK" dirty="0"/>
              <a:t>D, E, K, A- vitamíny</a:t>
            </a:r>
          </a:p>
          <a:p>
            <a:endParaRPr lang="sk-SK" dirty="0"/>
          </a:p>
          <a:p>
            <a:r>
              <a:rPr lang="sk-SK" dirty="0"/>
              <a:t>Patria sem : tuky</a:t>
            </a:r>
            <a:br>
              <a:rPr lang="sk-SK" dirty="0"/>
            </a:br>
            <a:r>
              <a:rPr lang="sk-SK" dirty="0"/>
              <a:t>                      oleje</a:t>
            </a:r>
            <a:br>
              <a:rPr lang="sk-SK" dirty="0"/>
            </a:br>
            <a:r>
              <a:rPr lang="sk-SK" dirty="0"/>
              <a:t>                      vosky</a:t>
            </a:r>
          </a:p>
        </p:txBody>
      </p:sp>
    </p:spTree>
    <p:extLst>
      <p:ext uri="{BB962C8B-B14F-4D97-AF65-F5344CB8AC3E}">
        <p14:creationId xmlns:p14="http://schemas.microsoft.com/office/powerpoint/2010/main" val="2117782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9" name="Rectangle 6154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32DE232-AB66-5BFF-1959-3ED052208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5357646" cy="1807305"/>
          </a:xfrm>
        </p:spPr>
        <p:txBody>
          <a:bodyPr>
            <a:normAutofit/>
          </a:bodyPr>
          <a:lstStyle/>
          <a:p>
            <a:r>
              <a:rPr lang="sk-SK" dirty="0"/>
              <a:t>PROTEÍNY -  bielkoviny</a:t>
            </a:r>
          </a:p>
        </p:txBody>
      </p:sp>
      <p:pic>
        <p:nvPicPr>
          <p:cNvPr id="6150" name="Picture 6" descr="Bielkoviny | Nika Fit">
            <a:extLst>
              <a:ext uri="{FF2B5EF4-FFF2-40B4-BE49-F238E27FC236}">
                <a16:creationId xmlns:a16="http://schemas.microsoft.com/office/drawing/2014/main" id="{DB66CA39-E209-9A05-8436-7B546C6DD2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54" r="25878"/>
          <a:stretch/>
        </p:blipFill>
        <p:spPr bwMode="auto"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24C0327D-7311-FF69-1B0E-E95BF1B6F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r>
              <a:rPr lang="sk-SK" dirty="0"/>
              <a:t>Aminokyseliny</a:t>
            </a:r>
          </a:p>
          <a:p>
            <a:r>
              <a:rPr lang="sk-SK" dirty="0"/>
              <a:t>CH-NH (peptidová väzba)</a:t>
            </a:r>
          </a:p>
          <a:p>
            <a:r>
              <a:rPr lang="sk-SK" dirty="0"/>
              <a:t>FUNKCIE: stavebná</a:t>
            </a:r>
            <a:br>
              <a:rPr lang="sk-SK" dirty="0"/>
            </a:br>
            <a:r>
              <a:rPr lang="sk-SK" dirty="0"/>
              <a:t>                  mechanická</a:t>
            </a:r>
            <a:br>
              <a:rPr lang="sk-SK" dirty="0"/>
            </a:br>
            <a:r>
              <a:rPr lang="sk-SK" dirty="0"/>
              <a:t>                  </a:t>
            </a:r>
            <a:r>
              <a:rPr lang="sk-SK" dirty="0" err="1"/>
              <a:t>bunk</a:t>
            </a:r>
            <a:r>
              <a:rPr lang="sk-SK" dirty="0"/>
              <a:t>. metabolizmus</a:t>
            </a:r>
            <a:br>
              <a:rPr lang="sk-SK" dirty="0"/>
            </a:br>
            <a:r>
              <a:rPr lang="sk-SK" dirty="0"/>
              <a:t>                  obranná</a:t>
            </a:r>
          </a:p>
        </p:txBody>
      </p:sp>
    </p:spTree>
    <p:extLst>
      <p:ext uri="{BB962C8B-B14F-4D97-AF65-F5344CB8AC3E}">
        <p14:creationId xmlns:p14="http://schemas.microsoft.com/office/powerpoint/2010/main" val="582960172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394</Words>
  <Application>Microsoft Office PowerPoint</Application>
  <PresentationFormat>Širokouhlá</PresentationFormat>
  <Paragraphs>128</Paragraphs>
  <Slides>29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Motív Office</vt:lpstr>
      <vt:lpstr>BUNKA</vt:lpstr>
      <vt:lpstr>Prezentácia programu PowerPoint</vt:lpstr>
      <vt:lpstr>Dôležité spomenúť:</vt:lpstr>
      <vt:lpstr>BUNKOVÁ TEÓRIA</vt:lpstr>
      <vt:lpstr>CHEMICKÉ ZLOŽENIE BUNKY</vt:lpstr>
      <vt:lpstr>Prezentácia programu PowerPoint</vt:lpstr>
      <vt:lpstr> ROVNICA FOTOSYNTÉZY</vt:lpstr>
      <vt:lpstr>LIPIDY- tuky</vt:lpstr>
      <vt:lpstr>PROTEÍNY -  bielkoviny</vt:lpstr>
      <vt:lpstr>NUKLEOVÉ KYSELINY</vt:lpstr>
      <vt:lpstr> </vt:lpstr>
      <vt:lpstr> </vt:lpstr>
      <vt:lpstr>PROKARYOTICKÁ  BUNKA</vt:lpstr>
      <vt:lpstr>ZÁKLADNÉ BUNKOVÉ ŠTRUKTÚRY</vt:lpstr>
      <vt:lpstr>1. Bunkové  povrchy</vt:lpstr>
      <vt:lpstr>2. CYTOPLAZMA</vt:lpstr>
      <vt:lpstr>3. BUNKOVÉ  ORGANELY</vt:lpstr>
      <vt:lpstr>JADRO a JADIERKO</vt:lpstr>
      <vt:lpstr>PLASTIDY: chloroplasty, chromoplasty, leukoplasty   CHLOROPLAST</vt:lpstr>
      <vt:lpstr>MITOCHONDRIE</vt:lpstr>
      <vt:lpstr>GOLGIHO APARÁT</vt:lpstr>
      <vt:lpstr>4. NEŽIVÉ SÚČASTI BUNKY</vt:lpstr>
      <vt:lpstr>RASTLINNÁ  BUNKA</vt:lpstr>
      <vt:lpstr>ŽIVOČÍŠNA  BUNKA</vt:lpstr>
      <vt:lpstr>ROZDIELY:</vt:lpstr>
      <vt:lpstr>PROKARYOTICKÁ  BUNKA</vt:lpstr>
      <vt:lpstr>ROZDIELY:</vt:lpstr>
      <vt:lpstr> </vt:lpstr>
      <vt:lpstr>Ďakujem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Kristína Chovancová</dc:creator>
  <cp:lastModifiedBy>Kristína Chovancová</cp:lastModifiedBy>
  <cp:revision>8</cp:revision>
  <dcterms:created xsi:type="dcterms:W3CDTF">2021-11-15T16:11:03Z</dcterms:created>
  <dcterms:modified xsi:type="dcterms:W3CDTF">2022-09-26T17:48:56Z</dcterms:modified>
</cp:coreProperties>
</file>