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grpSp>
        <p:nvGrpSpPr>
          <p:cNvPr id="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  <p:grpSp>
        <p:nvGrpSpPr>
          <p:cNvPr id="6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082E46-C971-4DF1-A482-C0190F3C24E2}" type="datetimeFigureOut">
              <a:rPr lang="sk-SK" smtClean="0"/>
              <a:t>20. 4. 2021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D3F9AF-C711-4449-9C8C-5247702C8A9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Euro v Slovenskej republike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 9. ročník ZŠ</a:t>
            </a:r>
          </a:p>
          <a:p>
            <a:r>
              <a:rPr lang="sk-SK" dirty="0"/>
              <a:t>Tematický celok: Ekonomický život v spoločnosti</a:t>
            </a:r>
          </a:p>
          <a:p>
            <a:r>
              <a:rPr lang="sk-SK" dirty="0" err="1"/>
              <a:t>Vypracovala:Bc</a:t>
            </a:r>
            <a:r>
              <a:rPr lang="sk-SK"/>
              <a:t>. Rebeka </a:t>
            </a:r>
            <a:r>
              <a:rPr lang="sk-SK" dirty="0" err="1"/>
              <a:t>Segečová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Grafický symbol eura vyzerá ako písmeno </a:t>
            </a:r>
            <a:r>
              <a:rPr lang="sk-SK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...inšpirovaný gréckym písmenom </a:t>
            </a:r>
            <a:r>
              <a:rPr lang="sk-SK" sz="2600" b="1" dirty="0" err="1">
                <a:latin typeface="Arial" pitchFamily="34" charset="0"/>
                <a:cs typeface="Arial" pitchFamily="34" charset="0"/>
              </a:rPr>
              <a:t>epsilon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a prvým písmenom slova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urópa...</a:t>
            </a:r>
          </a:p>
          <a:p>
            <a:r>
              <a:rPr lang="sk-SK" sz="2600" b="1" dirty="0">
                <a:latin typeface="Arial" pitchFamily="34" charset="0"/>
                <a:cs typeface="Arial" pitchFamily="34" charset="0"/>
              </a:rPr>
              <a:t>Euro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je </a:t>
            </a:r>
            <a:r>
              <a:rPr lang="sk-SK" sz="2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spoločnou menou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členských štátov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Európskej únie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(EÚ)...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Symbolika eura</a:t>
            </a:r>
          </a:p>
        </p:txBody>
      </p:sp>
      <p:pic>
        <p:nvPicPr>
          <p:cNvPr id="1026" name="Picture 2" descr="2 EURO - pamätná minca Nemecko 2012 - Bayern | nunofi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9732" y="4183732"/>
            <a:ext cx="2674268" cy="2674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SR sa stala súčasťou EÚ v roku 2004</a:t>
            </a:r>
          </a:p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2008 </a:t>
            </a:r>
            <a:r>
              <a:rPr lang="sk-SK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Rada EÚ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stanovila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konverzný kurz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slovenskej koruny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voči </a:t>
            </a:r>
            <a:r>
              <a:rPr lang="sk-SK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euru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Konverzný kurz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je </a:t>
            </a:r>
            <a:r>
              <a:rPr lang="sk-SK" sz="2600" u="sng" dirty="0">
                <a:latin typeface="Arial" pitchFamily="34" charset="0"/>
                <a:cs typeface="Arial" pitchFamily="34" charset="0"/>
              </a:rPr>
              <a:t>koeficient so šiestimi platnými číslami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v tvare </a:t>
            </a:r>
            <a:r>
              <a:rPr lang="sk-SK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 EUR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30, 1260 SKK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SR a euro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475656" y="5157192"/>
            <a:ext cx="51603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Tento kurz bol použitý pri prepočte slovenských</a:t>
            </a:r>
          </a:p>
          <a:p>
            <a:r>
              <a:rPr lang="sk-SK" dirty="0"/>
              <a:t>korún na eurá a dodnes sa používa...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187624" y="1844824"/>
            <a:ext cx="578716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1. januára 2009 </a:t>
            </a:r>
            <a:r>
              <a:rPr lang="sk-SK" dirty="0"/>
              <a:t>sa stalo euro zákonným platidlom v SR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148D81F2-CCE8-44E2-9998-3F791BAE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https://www.youtube.com/watch?v=F_ZmLarKbEg&amp;list=PL6FDC86F1D8C663F3&amp;index=3</a:t>
            </a:r>
          </a:p>
          <a:p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8664FAB-6F11-4670-B302-ACB18E8D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Výroba bankoviek</a:t>
            </a:r>
          </a:p>
        </p:txBody>
      </p:sp>
    </p:spTree>
    <p:extLst>
      <p:ext uri="{BB962C8B-B14F-4D97-AF65-F5344CB8AC3E}">
        <p14:creationId xmlns:p14="http://schemas.microsoft.com/office/powerpoint/2010/main" val="239746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err="1">
                <a:latin typeface="Arial" pitchFamily="34" charset="0"/>
                <a:cs typeface="Arial" pitchFamily="34" charset="0"/>
              </a:rPr>
              <a:t>Eurové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bankovky 50, 100, 200, 500 obsahujú ochranné prvky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&gt; rozpoznanie falzifikátov :</a:t>
            </a:r>
          </a:p>
          <a:p>
            <a:pPr lvl="1"/>
            <a:r>
              <a:rPr lang="sk-SK" dirty="0">
                <a:latin typeface="Arial" pitchFamily="34" charset="0"/>
                <a:cs typeface="Arial" pitchFamily="34" charset="0"/>
                <a:sym typeface="Wingdings" pitchFamily="2" charset="2"/>
              </a:rPr>
              <a:t>1./ </a:t>
            </a:r>
            <a:r>
              <a:rPr lang="sk-SK" b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Sútlačové</a:t>
            </a:r>
            <a:r>
              <a:rPr lang="sk-SK" b="1" dirty="0">
                <a:latin typeface="Arial" pitchFamily="34" charset="0"/>
                <a:cs typeface="Arial" pitchFamily="34" charset="0"/>
                <a:sym typeface="Wingdings" pitchFamily="2" charset="2"/>
              </a:rPr>
              <a:t> značky </a:t>
            </a:r>
            <a:r>
              <a:rPr lang="sk-SK" dirty="0">
                <a:latin typeface="Arial" pitchFamily="34" charset="0"/>
                <a:cs typeface="Arial" pitchFamily="34" charset="0"/>
                <a:sym typeface="Wingdings" pitchFamily="2" charset="2"/>
              </a:rPr>
              <a:t>– v hornom rohu na oboch stranách bankovky  spolu vytvárajú nominálnu hodnotu</a:t>
            </a:r>
          </a:p>
          <a:p>
            <a:pPr lvl="1"/>
            <a:r>
              <a:rPr lang="sk-SK" dirty="0">
                <a:latin typeface="Arial" pitchFamily="34" charset="0"/>
                <a:cs typeface="Arial" pitchFamily="34" charset="0"/>
                <a:sym typeface="Wingdings" pitchFamily="2" charset="2"/>
              </a:rPr>
              <a:t>2./ </a:t>
            </a:r>
            <a:r>
              <a:rPr lang="sk-SK" b="1" dirty="0">
                <a:latin typeface="Arial" pitchFamily="34" charset="0"/>
                <a:cs typeface="Arial" pitchFamily="34" charset="0"/>
                <a:sym typeface="Wingdings" pitchFamily="2" charset="2"/>
              </a:rPr>
              <a:t>Ochranný prúžok </a:t>
            </a:r>
            <a:r>
              <a:rPr lang="sk-SK" dirty="0">
                <a:latin typeface="Arial" pitchFamily="34" charset="0"/>
                <a:cs typeface="Arial" pitchFamily="34" charset="0"/>
                <a:sym typeface="Wingdings" pitchFamily="2" charset="2"/>
              </a:rPr>
              <a:t>– prúžok vyzerá ako tmavá čiara obsahuje slovo euro + hodnotu bankovky</a:t>
            </a:r>
          </a:p>
          <a:p>
            <a:pPr lvl="1"/>
            <a:r>
              <a:rPr lang="sk-SK" dirty="0">
                <a:latin typeface="Arial" pitchFamily="34" charset="0"/>
                <a:cs typeface="Arial" pitchFamily="34" charset="0"/>
                <a:sym typeface="Wingdings" pitchFamily="2" charset="2"/>
              </a:rPr>
              <a:t>3./ </a:t>
            </a:r>
            <a:r>
              <a:rPr lang="sk-SK" b="1" dirty="0">
                <a:latin typeface="Arial" pitchFamily="34" charset="0"/>
                <a:cs typeface="Arial" pitchFamily="34" charset="0"/>
                <a:sym typeface="Wingdings" pitchFamily="2" charset="2"/>
              </a:rPr>
              <a:t>Vodoznak</a:t>
            </a:r>
            <a:r>
              <a:rPr lang="sk-SK" dirty="0">
                <a:latin typeface="Arial" pitchFamily="34" charset="0"/>
                <a:cs typeface="Arial" pitchFamily="34" charset="0"/>
                <a:sym typeface="Wingdings" pitchFamily="2" charset="2"/>
              </a:rPr>
              <a:t> – viditeľný proti svetlu  matný obraz a nominálna hodnota bankovky...</a:t>
            </a:r>
          </a:p>
          <a:p>
            <a:pPr lvl="1"/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Ochranné prvky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dirty="0">
                <a:latin typeface="Arial" pitchFamily="34" charset="0"/>
                <a:cs typeface="Arial" pitchFamily="34" charset="0"/>
              </a:rPr>
              <a:t>4./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Bankový papier </a:t>
            </a:r>
            <a:r>
              <a:rPr lang="sk-SK" dirty="0">
                <a:latin typeface="Arial" pitchFamily="34" charset="0"/>
                <a:cs typeface="Arial" pitchFamily="34" charset="0"/>
              </a:rPr>
              <a:t>– zistíte hmatom =&gt; tuhý a pevný...vrstva farby je na niektorých miestach hrubšia</a:t>
            </a:r>
          </a:p>
          <a:p>
            <a:pPr lvl="1"/>
            <a:r>
              <a:rPr lang="sk-SK" dirty="0">
                <a:latin typeface="Arial" pitchFamily="34" charset="0"/>
                <a:cs typeface="Arial" pitchFamily="34" charset="0"/>
              </a:rPr>
              <a:t>5./ </a:t>
            </a:r>
            <a:r>
              <a:rPr lang="sk-SK" b="1" dirty="0" err="1">
                <a:latin typeface="Arial" pitchFamily="34" charset="0"/>
                <a:cs typeface="Arial" pitchFamily="34" charset="0"/>
              </a:rPr>
              <a:t>Hologam</a:t>
            </a:r>
            <a:r>
              <a:rPr lang="sk-SK" dirty="0">
                <a:latin typeface="Arial" pitchFamily="34" charset="0"/>
                <a:cs typeface="Arial" pitchFamily="34" charset="0"/>
              </a:rPr>
              <a:t> – na bankovkách nižšej nominálnej hodnoty po naklonení zobrazuje nominálnu hodnotu a znak eura...na bankovkách vyššej nominálnej hodnoty hologram pri naklonení zobrazuje nominálnu hodnotu bankovky + okno alebo bránu...</a:t>
            </a:r>
          </a:p>
          <a:p>
            <a:pPr lvl="1"/>
            <a:r>
              <a:rPr lang="sk-SK" dirty="0">
                <a:latin typeface="Arial" pitchFamily="34" charset="0"/>
                <a:cs typeface="Arial" pitchFamily="34" charset="0"/>
              </a:rPr>
              <a:t>6./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Opticky premenlivá farba </a:t>
            </a:r>
            <a:r>
              <a:rPr lang="sk-SK" dirty="0">
                <a:latin typeface="Arial" pitchFamily="34" charset="0"/>
                <a:cs typeface="Arial" pitchFamily="34" charset="0"/>
              </a:rPr>
              <a:t>– mení sa pri naklonení bankovky...ak nakloníte bankovky 50, 100, 200, alebo 500 euro = mení sa z purpurovej na olivovozelenú...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Ochranné prvky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Na overenie pravosti bankovky vieme použiť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skúšku pohľadom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sk-SK" sz="2600" dirty="0" err="1">
                <a:latin typeface="Arial" pitchFamily="34" charset="0"/>
                <a:cs typeface="Arial" pitchFamily="34" charset="0"/>
              </a:rPr>
              <a:t>sútlačové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známky, ochranný prúžok, vodoznak),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hmatom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(bankový papier) a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naklonením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( hologram, premenlivá farba)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Overenie pravosti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2351FCDD-9CBD-4731-B2DE-9AD29F85A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5" y="260647"/>
            <a:ext cx="7889541" cy="6303855"/>
          </a:xfrm>
        </p:spPr>
      </p:pic>
    </p:spTree>
    <p:extLst>
      <p:ext uri="{BB962C8B-B14F-4D97-AF65-F5344CB8AC3E}">
        <p14:creationId xmlns:p14="http://schemas.microsoft.com/office/powerpoint/2010/main" val="299822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4F5BEE99-BDAA-478A-A35B-294637EE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420888"/>
            <a:ext cx="7684255" cy="1774330"/>
          </a:xfrm>
        </p:spPr>
        <p:txBody>
          <a:bodyPr/>
          <a:lstStyle/>
          <a:p>
            <a:r>
              <a:rPr lang="sk-SK" dirty="0"/>
              <a:t>Ďakujem za pozornosť </a:t>
            </a:r>
            <a:r>
              <a:rPr lang="sk-SK" dirty="0">
                <a:sym typeface="Wingdings" panose="05000000000000000000" pitchFamily="2" charset="2"/>
              </a:rPr>
              <a:t>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009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rdý obal">
  <a:themeElements>
    <a:clrScheme name="Tvrdý obal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vrdý obal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vrdý obal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3033a9da4920f2bb274d5ad7 (4)</Template>
  <TotalTime>368</TotalTime>
  <Words>336</Words>
  <Application>Microsoft Office PowerPoint</Application>
  <PresentationFormat>Prezentácia na obrazovke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Wingdings</vt:lpstr>
      <vt:lpstr>Tvrdý obal</vt:lpstr>
      <vt:lpstr>Euro v Slovenskej republike </vt:lpstr>
      <vt:lpstr>Symbolika eura</vt:lpstr>
      <vt:lpstr>SR a euro</vt:lpstr>
      <vt:lpstr>Výroba bankoviek</vt:lpstr>
      <vt:lpstr>Ochranné prvky</vt:lpstr>
      <vt:lpstr>Ochranné prvky</vt:lpstr>
      <vt:lpstr>Overenie pravosti </vt:lpstr>
      <vt:lpstr>Prezentácia programu PowerPoint</vt:lpstr>
      <vt:lpstr>Ďakujem za pozornosť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 v Slovenskej republike </dc:title>
  <dc:creator>Používateľ systému Windows</dc:creator>
  <cp:lastModifiedBy>R</cp:lastModifiedBy>
  <cp:revision>28</cp:revision>
  <dcterms:created xsi:type="dcterms:W3CDTF">2020-06-08T12:17:39Z</dcterms:created>
  <dcterms:modified xsi:type="dcterms:W3CDTF">2021-04-20T15:55:43Z</dcterms:modified>
</cp:coreProperties>
</file>