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6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688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3458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3770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733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306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303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7469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419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625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7405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748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852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553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9545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3270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095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694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E33A37-5B3B-4F19-A2C5-E08B8D5795AF}" type="datetimeFigureOut">
              <a:rPr lang="sk-SK" smtClean="0"/>
              <a:t>15. 1. 2020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080F-35B1-4BD3-A153-D2407C568C47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950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Florbal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Peter Hovanec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https://</a:t>
            </a:r>
            <a:r>
              <a:rPr lang="sk-SK" dirty="0" smtClean="0"/>
              <a:t>sk.wikipedia.org/wiki/Florbal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https://</a:t>
            </a:r>
            <a:r>
              <a:rPr lang="sk-SK" dirty="0" smtClean="0"/>
              <a:t>www.florbal4u.com/zakladne-pravidla-florbalu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https://www.najlacnejsisport.sk/vsetko-o-florbale-a-148.html</a:t>
            </a:r>
          </a:p>
        </p:txBody>
      </p:sp>
      <p:sp>
        <p:nvSpPr>
          <p:cNvPr id="4" name="Šípka doľava 3">
            <a:hlinkClick r:id="rId2" action="ppaction://hlinksldjump"/>
          </p:cNvPr>
          <p:cNvSpPr/>
          <p:nvPr/>
        </p:nvSpPr>
        <p:spPr>
          <a:xfrm>
            <a:off x="296215" y="5743977"/>
            <a:ext cx="2253802" cy="9916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2" action="ppaction://hlinksldjump"/>
              </a:rPr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9589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6600" dirty="0" smtClean="0"/>
              <a:t>Ďakujem za pozornosť   </a:t>
            </a:r>
            <a:endParaRPr lang="sk-SK" sz="6600" dirty="0"/>
          </a:p>
        </p:txBody>
      </p:sp>
    </p:spTree>
    <p:extLst>
      <p:ext uri="{BB962C8B-B14F-4D97-AF65-F5344CB8AC3E}">
        <p14:creationId xmlns:p14="http://schemas.microsoft.com/office/powerpoint/2010/main" val="29408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pPr marL="457200" indent="-457200">
              <a:buFont typeface="+mj-lt"/>
              <a:buAutoNum type="alphaUcPeriod"/>
            </a:pPr>
            <a:r>
              <a:rPr lang="sk-SK" sz="2800" dirty="0" smtClean="0"/>
              <a:t>Pravidla Hry</a:t>
            </a:r>
          </a:p>
          <a:p>
            <a:pPr marL="457200" indent="-457200">
              <a:buFont typeface="+mj-lt"/>
              <a:buAutoNum type="alphaUcPeriod"/>
            </a:pPr>
            <a:r>
              <a:rPr lang="sk-SK" sz="2800" dirty="0" smtClean="0"/>
              <a:t>Florbal celosvetovo </a:t>
            </a:r>
          </a:p>
          <a:p>
            <a:pPr marL="457200" indent="-457200">
              <a:buFont typeface="+mj-lt"/>
              <a:buAutoNum type="alphaUcPeriod"/>
            </a:pPr>
            <a:r>
              <a:rPr lang="sk-SK" sz="2800" dirty="0" smtClean="0"/>
              <a:t>História Florbalu</a:t>
            </a:r>
          </a:p>
          <a:p>
            <a:pPr marL="457200" indent="-457200">
              <a:buFont typeface="+mj-lt"/>
              <a:buAutoNum type="alphaUcPeriod"/>
            </a:pPr>
            <a:r>
              <a:rPr lang="sk-SK" sz="2800" dirty="0" smtClean="0"/>
              <a:t>Rozvoj Florbalu </a:t>
            </a:r>
          </a:p>
          <a:p>
            <a:pPr marL="457200" indent="-457200">
              <a:buFont typeface="+mj-lt"/>
              <a:buAutoNum type="alphaUcPeriod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6938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Florbal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-</a:t>
            </a:r>
            <a:r>
              <a:rPr lang="sk-SK" dirty="0" smtClean="0"/>
              <a:t>Je kolektívny halový šport</a:t>
            </a:r>
          </a:p>
          <a:p>
            <a:r>
              <a:rPr lang="sk-SK" dirty="0" smtClean="0"/>
              <a:t>-hraje sa na 40x20metrovom ihrisku s ľahkou dutou loptičkou </a:t>
            </a:r>
          </a:p>
          <a:p>
            <a:r>
              <a:rPr lang="sk-SK" dirty="0" smtClean="0"/>
              <a:t>Každý tým ma na ihrisku 5 hráčov a jedného brankára </a:t>
            </a:r>
          </a:p>
          <a:p>
            <a:r>
              <a:rPr lang="sk-SK" dirty="0" smtClean="0"/>
              <a:t>Hráči v poli používajú tzv. florbalky s ktorými sa snažia streliť gól</a:t>
            </a:r>
          </a:p>
          <a:p>
            <a:r>
              <a:rPr lang="sk-SK" dirty="0" smtClean="0"/>
              <a:t>Brankári nepoužívajú florbalku, chytajú vlastným telom  </a:t>
            </a:r>
          </a:p>
          <a:p>
            <a:r>
              <a:rPr lang="sk-SK" dirty="0" smtClean="0"/>
              <a:t>Zápas trvá 3x20 minút </a:t>
            </a:r>
            <a:endParaRPr lang="sk-SK" dirty="0"/>
          </a:p>
        </p:txBody>
      </p:sp>
      <p:sp>
        <p:nvSpPr>
          <p:cNvPr id="4" name="Šípka doľava 3">
            <a:hlinkClick r:id="rId2" action="ppaction://hlinksldjump"/>
          </p:cNvPr>
          <p:cNvSpPr/>
          <p:nvPr/>
        </p:nvSpPr>
        <p:spPr>
          <a:xfrm>
            <a:off x="296215" y="5743977"/>
            <a:ext cx="2253802" cy="9916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2" action="ppaction://hlinksldjump"/>
              </a:rPr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8534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Pravidla Hry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16191" y="2044332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Účastníci hry: </a:t>
            </a:r>
          </a:p>
          <a:p>
            <a:pPr marL="1154113">
              <a:buFont typeface="Wingdings" panose="05000000000000000000" pitchFamily="2" charset="2"/>
              <a:buChar char="Ø"/>
            </a:pPr>
            <a:r>
              <a:rPr lang="sk-SK" dirty="0" smtClean="0"/>
              <a:t>Realizačný tým,</a:t>
            </a:r>
          </a:p>
          <a:p>
            <a:pPr marL="1154113">
              <a:buFont typeface="Wingdings" panose="05000000000000000000" pitchFamily="2" charset="2"/>
              <a:buChar char="Ø"/>
            </a:pPr>
            <a:r>
              <a:rPr lang="sk-SK" dirty="0" smtClean="0"/>
              <a:t> rozhodcovia, </a:t>
            </a:r>
          </a:p>
          <a:p>
            <a:pPr marL="1154113">
              <a:buFont typeface="Wingdings" panose="05000000000000000000" pitchFamily="2" charset="2"/>
              <a:buChar char="Ø"/>
            </a:pPr>
            <a:r>
              <a:rPr lang="sk-SK" dirty="0" smtClean="0"/>
              <a:t>zapisovatelia </a:t>
            </a:r>
          </a:p>
          <a:p>
            <a:r>
              <a:rPr lang="sk-SK" dirty="0" smtClean="0"/>
              <a:t>Vystroj a hokejka musí byt schválená a spĺňať normy IFF</a:t>
            </a:r>
          </a:p>
          <a:p>
            <a:r>
              <a:rPr lang="sk-SK" dirty="0" smtClean="0"/>
              <a:t>Všetci hráči musia mat oblečene dresy ktoré pozostávajú z</a:t>
            </a:r>
          </a:p>
          <a:p>
            <a:pPr marL="1158875" defTabSz="579438">
              <a:buFont typeface="Wingdings" panose="05000000000000000000" pitchFamily="2" charset="2"/>
              <a:buChar char="Ø"/>
            </a:pPr>
            <a:r>
              <a:rPr lang="sk-SK" dirty="0" smtClean="0"/>
              <a:t>Trička</a:t>
            </a:r>
          </a:p>
          <a:p>
            <a:pPr marL="1158875" defTabSz="579438">
              <a:buFont typeface="Wingdings" panose="05000000000000000000" pitchFamily="2" charset="2"/>
              <a:buChar char="Ø"/>
            </a:pPr>
            <a:r>
              <a:rPr lang="sk-SK" dirty="0" smtClean="0"/>
              <a:t>Treniek</a:t>
            </a:r>
          </a:p>
          <a:p>
            <a:pPr marL="1158875" defTabSz="579438">
              <a:buFont typeface="Wingdings" panose="05000000000000000000" pitchFamily="2" charset="2"/>
              <a:buChar char="Ø"/>
            </a:pPr>
            <a:r>
              <a:rPr lang="sk-SK" dirty="0" smtClean="0"/>
              <a:t>Štucni </a:t>
            </a:r>
          </a:p>
          <a:p>
            <a:pPr marL="0" indent="0"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4" name="Šípka doľava 3">
            <a:hlinkClick r:id="rId2" action="ppaction://hlinksldjump"/>
          </p:cNvPr>
          <p:cNvSpPr/>
          <p:nvPr/>
        </p:nvSpPr>
        <p:spPr>
          <a:xfrm>
            <a:off x="296215" y="5743977"/>
            <a:ext cx="2253802" cy="9916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2" action="ppaction://hlinksldjump"/>
              </a:rPr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8838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Florbal vo svete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Florbal je organizovaný medzinárodnou florbalovou organizáciou</a:t>
            </a:r>
          </a:p>
          <a:p>
            <a:r>
              <a:rPr lang="sk-SK" dirty="0" smtClean="0"/>
              <a:t>Najvyššia Florbalova súťaž sú majstrovstva sveta vo florbale  </a:t>
            </a:r>
          </a:p>
          <a:p>
            <a:r>
              <a:rPr lang="sk-SK" dirty="0" smtClean="0"/>
              <a:t>Majstrovstva sveta sa konajú každé 2 roky </a:t>
            </a:r>
          </a:p>
          <a:p>
            <a:r>
              <a:rPr lang="sk-SK" dirty="0" smtClean="0"/>
              <a:t>Medailu sa zatiaľ podarilo vyhrať len reprezentácii</a:t>
            </a:r>
          </a:p>
          <a:p>
            <a:pPr marL="1339850"/>
            <a:r>
              <a:rPr lang="sk-SK" dirty="0" smtClean="0"/>
              <a:t>Česka</a:t>
            </a:r>
          </a:p>
          <a:p>
            <a:pPr marL="1339850"/>
            <a:r>
              <a:rPr lang="sk-SK" dirty="0" smtClean="0"/>
              <a:t>Fínska</a:t>
            </a:r>
          </a:p>
          <a:p>
            <a:pPr marL="1339850"/>
            <a:r>
              <a:rPr lang="sk-SK" dirty="0" smtClean="0"/>
              <a:t>Nórska</a:t>
            </a:r>
          </a:p>
          <a:p>
            <a:pPr marL="1339850"/>
            <a:r>
              <a:rPr lang="sk-SK" dirty="0" smtClean="0"/>
              <a:t>Švédska</a:t>
            </a:r>
          </a:p>
          <a:p>
            <a:pPr marL="1339850"/>
            <a:r>
              <a:rPr lang="sk-SK" dirty="0" smtClean="0"/>
              <a:t>Švajčiarska  </a:t>
            </a:r>
            <a:endParaRPr lang="sk-SK" dirty="0"/>
          </a:p>
        </p:txBody>
      </p:sp>
      <p:sp>
        <p:nvSpPr>
          <p:cNvPr id="4" name="Šípka doľava 3">
            <a:hlinkClick r:id="rId2" action="ppaction://hlinksldjump"/>
          </p:cNvPr>
          <p:cNvSpPr/>
          <p:nvPr/>
        </p:nvSpPr>
        <p:spPr>
          <a:xfrm>
            <a:off x="296215" y="5743977"/>
            <a:ext cx="2253802" cy="9916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2" action="ppaction://hlinksldjump"/>
              </a:rPr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3892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Florbalove Ligy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Najprestížnejšie florbalove národne ligy sú: 1.</a:t>
            </a:r>
            <a:r>
              <a:rPr lang="sk-SK" dirty="0"/>
              <a:t> Fínska </a:t>
            </a:r>
            <a:r>
              <a:rPr lang="sk-SK" dirty="0" smtClean="0"/>
              <a:t>salibandyliga 2. Švédska Superliga  </a:t>
            </a:r>
            <a:endParaRPr lang="sk-SK" dirty="0"/>
          </a:p>
          <a:p>
            <a:r>
              <a:rPr lang="sk-SK" dirty="0" smtClean="0"/>
              <a:t>V Česku je to Superliga Florbalu a Extraliga žien </a:t>
            </a:r>
          </a:p>
          <a:p>
            <a:r>
              <a:rPr lang="sk-SK" dirty="0" smtClean="0"/>
              <a:t>Na Slovensku je najvyššia ligová súťaž Extraliga </a:t>
            </a:r>
          </a:p>
          <a:p>
            <a:pPr marL="996950" indent="0">
              <a:buNone/>
            </a:pPr>
            <a:endParaRPr lang="sk-SK" dirty="0" smtClean="0"/>
          </a:p>
          <a:p>
            <a:pPr marL="996950" indent="0">
              <a:buNone/>
            </a:pPr>
            <a:endParaRPr lang="sk-SK" dirty="0"/>
          </a:p>
        </p:txBody>
      </p:sp>
      <p:sp>
        <p:nvSpPr>
          <p:cNvPr id="4" name="Šípka doľava 3">
            <a:hlinkClick r:id="rId2" action="ppaction://hlinksldjump"/>
          </p:cNvPr>
          <p:cNvSpPr/>
          <p:nvPr/>
        </p:nvSpPr>
        <p:spPr>
          <a:xfrm>
            <a:off x="296215" y="5743977"/>
            <a:ext cx="2253802" cy="9916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2" action="ppaction://hlinksldjump"/>
              </a:rPr>
              <a:t>OBSAH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78" y="2620064"/>
            <a:ext cx="3992450" cy="26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Dejiny Florbalu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Florbal sa povodne vyvinul v USA v polovici 50.rokov</a:t>
            </a:r>
          </a:p>
          <a:p>
            <a:r>
              <a:rPr lang="sk-SK" dirty="0" smtClean="0"/>
              <a:t>Ďalšími krajinami kde sa Florbal rozšíril boli Švédsko ,Fínsko, Švajčiarsko </a:t>
            </a:r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930391"/>
            <a:ext cx="5550794" cy="3695243"/>
          </a:xfrm>
          <a:prstGeom prst="rect">
            <a:avLst/>
          </a:prstGeom>
        </p:spPr>
      </p:pic>
      <p:sp>
        <p:nvSpPr>
          <p:cNvPr id="5" name="Šípka doľava 4">
            <a:hlinkClick r:id="rId3" action="ppaction://hlinksldjump"/>
          </p:cNvPr>
          <p:cNvSpPr/>
          <p:nvPr/>
        </p:nvSpPr>
        <p:spPr>
          <a:xfrm>
            <a:off x="296215" y="5743977"/>
            <a:ext cx="2253802" cy="9916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3" action="ppaction://hlinksldjump"/>
              </a:rPr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3058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Medzinárodný Rozvoj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Švédsko, Fínsko a Švajčiarsko založilo Medzinárodnú florbalovú </a:t>
            </a:r>
            <a:r>
              <a:rPr lang="sk-SK" dirty="0" smtClean="0"/>
              <a:t>federáciu 12.aprila 1986.</a:t>
            </a:r>
          </a:p>
          <a:p>
            <a:r>
              <a:rPr lang="sk-SK" dirty="0" smtClean="0"/>
              <a:t>Prvé Majstrovstva sveta sa konali vo Švédsku v roku 1996, prihlásených bolo 18 krajín</a:t>
            </a:r>
          </a:p>
          <a:p>
            <a:pPr marL="0" indent="0"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48" y="3620572"/>
            <a:ext cx="5194671" cy="2909016"/>
          </a:xfrm>
          <a:prstGeom prst="rect">
            <a:avLst/>
          </a:prstGeom>
        </p:spPr>
      </p:pic>
      <p:sp>
        <p:nvSpPr>
          <p:cNvPr id="5" name="Šípka doľava 4">
            <a:hlinkClick r:id="rId3" action="ppaction://hlinksldjump"/>
          </p:cNvPr>
          <p:cNvSpPr/>
          <p:nvPr/>
        </p:nvSpPr>
        <p:spPr>
          <a:xfrm>
            <a:off x="296215" y="5743977"/>
            <a:ext cx="2253802" cy="9916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3" action="ppaction://hlinksldjump"/>
              </a:rPr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7721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Medzinárodný Rozvoj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Ďalším krokom bolo, že IFF dosiahla získanie dočasného členstva v </a:t>
            </a:r>
            <a:r>
              <a:rPr lang="sk-SK" i="1" dirty="0"/>
              <a:t>General Association of International Sports Federations</a:t>
            </a:r>
            <a:r>
              <a:rPr lang="sk-SK" dirty="0"/>
              <a:t> (GAISF) v roku 2000 </a:t>
            </a:r>
            <a:endParaRPr lang="sk-SK" dirty="0" smtClean="0"/>
          </a:p>
          <a:p>
            <a:r>
              <a:rPr lang="sk-SK" dirty="0"/>
              <a:t>IFF v roku 2016 pozostávala z 66 členov asociácií s viac ako 4400 klubmi a 320 000 registrovanými hráčmi.</a:t>
            </a:r>
            <a:endParaRPr lang="sk-SK" dirty="0" smtClean="0"/>
          </a:p>
          <a:p>
            <a:r>
              <a:rPr lang="pl-PL" dirty="0"/>
              <a:t> Slovensko je členom od roku 1998</a:t>
            </a:r>
            <a:r>
              <a:rPr lang="pl-PL" dirty="0" smtClean="0"/>
              <a:t>.</a:t>
            </a:r>
          </a:p>
          <a:p>
            <a:endParaRPr lang="sk-SK" dirty="0" smtClean="0"/>
          </a:p>
        </p:txBody>
      </p:sp>
      <p:sp>
        <p:nvSpPr>
          <p:cNvPr id="4" name="Šípka doľava 3">
            <a:hlinkClick r:id="rId2" action="ppaction://hlinksldjump"/>
          </p:cNvPr>
          <p:cNvSpPr/>
          <p:nvPr/>
        </p:nvSpPr>
        <p:spPr>
          <a:xfrm>
            <a:off x="296215" y="5743977"/>
            <a:ext cx="2253802" cy="9916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2" action="ppaction://hlinksldjump"/>
              </a:rPr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7403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230</Words>
  <Application>Microsoft Office PowerPoint</Application>
  <PresentationFormat>Vlastná</PresentationFormat>
  <Paragraphs>68</Paragraphs>
  <Slides>11</Slides>
  <Notes>0</Notes>
  <HiddenSlides>1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Ión</vt:lpstr>
      <vt:lpstr>Florbal</vt:lpstr>
      <vt:lpstr>Obsah </vt:lpstr>
      <vt:lpstr>Florbal</vt:lpstr>
      <vt:lpstr>Pravidla Hry </vt:lpstr>
      <vt:lpstr>Florbal vo svete  </vt:lpstr>
      <vt:lpstr>Florbalove Ligy </vt:lpstr>
      <vt:lpstr>Dejiny Florbalu</vt:lpstr>
      <vt:lpstr>Medzinárodný Rozvoj </vt:lpstr>
      <vt:lpstr>Medzinárodný Rozvoj </vt:lpstr>
      <vt:lpstr>Zdroje</vt:lpstr>
      <vt:lpstr>Prezentácia programu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Florbal</dc:title>
  <dc:creator>student</dc:creator>
  <cp:lastModifiedBy>Peter</cp:lastModifiedBy>
  <cp:revision>12</cp:revision>
  <dcterms:created xsi:type="dcterms:W3CDTF">2020-01-09T12:58:43Z</dcterms:created>
  <dcterms:modified xsi:type="dcterms:W3CDTF">2020-01-15T20:28:38Z</dcterms:modified>
</cp:coreProperties>
</file>