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65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9F3C-3F76-4013-80C2-0AD7EACFCBE2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1A18A-F044-4CB7-A369-4213EF6A2C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0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070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25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408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97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92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313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990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9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9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75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1F61B2-90A7-477D-A143-3ADD77298A54}" type="datetimeFigureOut">
              <a:rPr lang="sk-SK" smtClean="0"/>
              <a:t>25. 4. 2022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8A976E-A0EF-44BC-9521-9B572162ED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164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D1FC-75E4-99E0-21FD-9D39FBBC3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059" y="411282"/>
            <a:ext cx="8157882" cy="858837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Baskerville Old Face" panose="02020602080505020303" pitchFamily="18" charset="0"/>
              </a:rPr>
              <a:t>Vektory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1278-C6EB-E01B-F794-7E57CC5B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56" y="1408673"/>
            <a:ext cx="7010400" cy="1655762"/>
          </a:xfrm>
        </p:spPr>
        <p:txBody>
          <a:bodyPr>
            <a:noAutofit/>
          </a:bodyPr>
          <a:lstStyle/>
          <a:p>
            <a:pPr algn="l"/>
            <a:r>
              <a:rPr lang="sk-SK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Definícia:</a:t>
            </a:r>
          </a:p>
          <a:p>
            <a:r>
              <a:rPr lang="sk-SK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Vektor je geometrický objekt, ktorý je určený dĺžkou, smerom a orientáciou. Môžeme si ho predstaviť ako orientovanú úsečku, na ktorej je vyznačený začiatočný a koncový bod.</a:t>
            </a:r>
            <a:r>
              <a:rPr lang="sk-SK" sz="2800" dirty="0"/>
              <a:t> 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Vektor označujeme malým písmenom, nad ktorým umiestnime šípku.</a:t>
            </a:r>
          </a:p>
          <a:p>
            <a:endParaRPr lang="sk-SK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B45FD-FB40-4748-E289-2211E2A4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56" y="2109603"/>
            <a:ext cx="484890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5CE7-1612-284C-F963-202AD8FE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2729"/>
            <a:ext cx="7729728" cy="1188720"/>
          </a:xfrm>
        </p:spPr>
        <p:txBody>
          <a:bodyPr/>
          <a:lstStyle/>
          <a:p>
            <a:r>
              <a:rPr lang="sk-SK" sz="3400" dirty="0">
                <a:latin typeface="Baskerville Old Face" panose="02020602080505020303" pitchFamily="18" charset="0"/>
              </a:rPr>
              <a:t>Pojmy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DDAA-A4DF-E213-ADDA-3213144F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690256"/>
            <a:ext cx="11739419" cy="5015344"/>
          </a:xfrm>
          <a:noFill/>
        </p:spPr>
        <p:txBody>
          <a:bodyPr>
            <a:noAutofit/>
          </a:bodyPr>
          <a:lstStyle/>
          <a:p>
            <a:r>
              <a:rPr lang="sk-SK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Súradnice vektora 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sú súradnice jeho koncového bodu v takom umiestnení vektora, keď začiatočný bod je zhodný so začiatkom súradnicovej sústavy.</a:t>
            </a:r>
          </a:p>
          <a:p>
            <a:r>
              <a:rPr lang="sk-SK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Dĺžka vektora 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 je vzdialenosť jeho začiatočného a koncového bodu a označujeme ju - |v|.</a:t>
            </a:r>
          </a:p>
          <a:p>
            <a:r>
              <a:rPr lang="sk-SK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Nulový vektor 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je vektor, ktorého dĺžka je 0. Nulový vektor má všetky súradnice rovné 0.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F91D51-C283-5CB3-D2E6-12BBA8AD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26" y="3866836"/>
            <a:ext cx="3156274" cy="4458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D056BF-164B-60BC-E866-479E5834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26" y="2714818"/>
            <a:ext cx="2199956" cy="6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04BD-32A4-B668-1A77-48BD6125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5783"/>
            <a:ext cx="7729728" cy="1188720"/>
          </a:xfrm>
        </p:spPr>
        <p:txBody>
          <a:bodyPr/>
          <a:lstStyle/>
          <a:p>
            <a:r>
              <a:rPr lang="sk-SK" dirty="0"/>
              <a:t>Skalárny súčin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058D-DE33-E25C-CFA8-2D1898FB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1878008"/>
            <a:ext cx="11471564" cy="2130573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Skalárny súčin 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vektorov je operácia s dvoma vektormi, ktorej výsledkom je číslo, teda nie vektor. Označujeme ho ako  vektor u krát vektor v, krát píšeme ako bodku. V priestore je situácia analogická, len pribudnú tretie súradnice.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55830-46E0-2F93-CA81-3CDB85B2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79" y="5110480"/>
            <a:ext cx="8321042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8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EA86-31E9-F494-D478-55AA6AF2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8551"/>
            <a:ext cx="7729728" cy="1188720"/>
          </a:xfrm>
        </p:spPr>
        <p:txBody>
          <a:bodyPr/>
          <a:lstStyle/>
          <a:p>
            <a:r>
              <a:rPr lang="sk-SK" dirty="0"/>
              <a:t>Skalárny súčin - Príklady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B951-0DCB-6EB2-695B-66E0FAF8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2052919"/>
            <a:ext cx="11322423" cy="3776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1.Určte skalárny súčin vektorov a, b.		2.Určte skalárny súčin vektorov m, n.</a:t>
            </a:r>
          </a:p>
          <a:p>
            <a:pPr marL="0" indent="0">
              <a:buNone/>
            </a:pPr>
            <a:endParaRPr lang="sk-SK" sz="3200" dirty="0"/>
          </a:p>
          <a:p>
            <a:pPr marL="0" indent="0">
              <a:buNone/>
            </a:pP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(vektor)a=(2;5;3)				(vektor)m=(-7;8;-2)</a:t>
            </a:r>
          </a:p>
          <a:p>
            <a:pPr marL="0" indent="0">
              <a:buNone/>
            </a:pP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(vektor)b=(-9;3;3)				(vektor)n=(8;1;0)</a:t>
            </a:r>
          </a:p>
          <a:p>
            <a:pPr marL="0" indent="0">
              <a:buNone/>
            </a:pP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∙ b = 2 ∙ (-9) + 5 ∙ 3 + 3 ∙ 3 </a:t>
            </a:r>
          </a:p>
          <a:p>
            <a:pPr marL="0" indent="0">
              <a:buNone/>
            </a:pP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(-18) + 15 + 9 </a:t>
            </a:r>
          </a:p>
          <a:p>
            <a:pPr marL="0" indent="0">
              <a:buNone/>
            </a:pP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=6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88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501C-F3CC-A728-9FC5-A563265B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0"/>
            <a:ext cx="7729728" cy="1188720"/>
          </a:xfrm>
        </p:spPr>
        <p:txBody>
          <a:bodyPr/>
          <a:lstStyle/>
          <a:p>
            <a:r>
              <a:rPr lang="sk-SK" dirty="0"/>
              <a:t>Vektorový súčin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D280-D667-E5A3-08BB-1E34516F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7" y="1649753"/>
            <a:ext cx="11998036" cy="4122974"/>
          </a:xfrm>
        </p:spPr>
        <p:txBody>
          <a:bodyPr>
            <a:normAutofit fontScale="85000" lnSpcReduction="10000"/>
          </a:bodyPr>
          <a:lstStyle/>
          <a:p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Vektorový súčin bude tiež násobenie vektorov, ale také, že výsledkom bude opäť vektor. </a:t>
            </a:r>
          </a:p>
          <a:p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Vektorovým súčinom dvoch nenulových lineárne nezávislých vektorov</a:t>
            </a:r>
          </a:p>
          <a:p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u = (u1; u2; u3), v = (v1; v2; v3) nazývame vektor w, ktorý má tieto vlastnosti:</a:t>
            </a:r>
          </a:p>
          <a:p>
            <a:pPr marL="342900" indent="-342900">
              <a:buFont typeface="+mj-lt"/>
              <a:buAutoNum type="arabicParenR"/>
            </a:pPr>
            <a:r>
              <a:rPr lang="pl-PL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Vektor w je kolmý na vektor u aj na vektor v.</a:t>
            </a:r>
          </a:p>
          <a:p>
            <a:pPr marL="342900" indent="-342900">
              <a:buFont typeface="+mj-lt"/>
              <a:buAutoNum type="arabicParenR"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Veľkosť vektora w vypočítame ako súčin veľkosti vektora u, veľkosti vektora v a sínusu uhla </a:t>
            </a:r>
            <a:r>
              <a:rPr lang="el-G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α, 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ktorý tieto vektory zvierajú.</a:t>
            </a:r>
          </a:p>
          <a:p>
            <a:pPr marL="342900" indent="-342900">
              <a:buFont typeface="+mj-lt"/>
              <a:buAutoNum type="arabicParenR"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Vektory u, v a w (v tomto poradí) tvoria pravotočivú sústavu (jej smer je určený pravidlom pravej ruky).</a:t>
            </a:r>
          </a:p>
        </p:txBody>
      </p:sp>
    </p:spTree>
    <p:extLst>
      <p:ext uri="{BB962C8B-B14F-4D97-AF65-F5344CB8AC3E}">
        <p14:creationId xmlns:p14="http://schemas.microsoft.com/office/powerpoint/2010/main" val="205244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B0-E435-0EC0-BCB5-BE149E63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310"/>
            <a:ext cx="7729728" cy="1188720"/>
          </a:xfrm>
        </p:spPr>
        <p:txBody>
          <a:bodyPr/>
          <a:lstStyle/>
          <a:p>
            <a:r>
              <a:rPr lang="sk-SK" dirty="0"/>
              <a:t>Vektorový súčin 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11C2-637A-B4DC-AE80-7F37E6E6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577" y="1595719"/>
            <a:ext cx="8282845" cy="50549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sz="4100" dirty="0"/>
              <a:t>1.Určte vektor c 		 	2.Určte vektor o </a:t>
            </a:r>
          </a:p>
          <a:p>
            <a:pPr marL="0" indent="0">
              <a:buNone/>
            </a:pPr>
            <a:r>
              <a:rPr lang="sk-SK" sz="4100" dirty="0"/>
              <a:t>ak a=(3;-1;0) b=(2;5;0) 	 	ak m=(2;-8;1) n=(2;2;2)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(vektor)c=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c₁=(-1) ∙ 0 - 0 ∙ 5)=0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c₂=(0 ∙ 2 - 0 ∙ 3)=0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c₃=(3 ∙ 5 – 2 ∙ (-1))=17</a:t>
            </a: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(vektor)c=(0;0;17)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9DAFA-9639-00F3-F7F1-2A9EE769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28" y="2799369"/>
            <a:ext cx="3076195" cy="125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96CC-ED2C-22B6-9165-E3FEB37F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3727"/>
            <a:ext cx="7729728" cy="1188720"/>
          </a:xfrm>
        </p:spPr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D17A-C732-923D-52EF-26FD9E3C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78009"/>
            <a:ext cx="10811435" cy="1367216"/>
          </a:xfrm>
        </p:spPr>
        <p:txBody>
          <a:bodyPr/>
          <a:lstStyle/>
          <a:p>
            <a:pPr marL="0" indent="0" algn="l">
              <a:buNone/>
            </a:pPr>
            <a:r>
              <a:rPr lang="sk-SK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Daný je vektor v = AB: A[1;1], B[b1;b2] a stred vektora S[4;5].</a:t>
            </a:r>
          </a:p>
          <a:p>
            <a:pPr marL="0" indent="0" algn="l">
              <a:buNone/>
            </a:pPr>
            <a:r>
              <a:rPr lang="sk-SK" sz="2700" dirty="0">
                <a:solidFill>
                  <a:srgbClr val="000000"/>
                </a:solidFill>
                <a:latin typeface="Times New Roman" panose="02020603050405020304" pitchFamily="18" charset="0"/>
              </a:rPr>
              <a:t>Vypočítajte súradnice bodu B a veľkosť vektora.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92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4F72-B77D-1B87-CB46-3C95FF06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4762"/>
            <a:ext cx="7729728" cy="1188720"/>
          </a:xfrm>
        </p:spPr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90908-8B59-8F64-6072-0DCE0385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2" y="1477898"/>
            <a:ext cx="5325035" cy="49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5B5-A431-9F43-AFC9-20D09CF6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9881828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145</TotalTime>
  <Words>483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Calibri</vt:lpstr>
      <vt:lpstr>Gill Sans MT</vt:lpstr>
      <vt:lpstr>Times New Roman</vt:lpstr>
      <vt:lpstr>Parcel</vt:lpstr>
      <vt:lpstr>Vektory</vt:lpstr>
      <vt:lpstr>Pojmy</vt:lpstr>
      <vt:lpstr>Skalárny súčin </vt:lpstr>
      <vt:lpstr>Skalárny súčin - Príklady</vt:lpstr>
      <vt:lpstr>Vektorový súčin</vt:lpstr>
      <vt:lpstr>Vektorový súčin - Príklad</vt:lpstr>
      <vt:lpstr>Príklad</vt:lpstr>
      <vt:lpstr>riešenie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Vektory</dc:title>
  <dc:creator>Phavuk 37</dc:creator>
  <cp:lastModifiedBy>Phavuk 37</cp:lastModifiedBy>
  <cp:revision>2</cp:revision>
  <dcterms:created xsi:type="dcterms:W3CDTF">2022-04-25T17:28:27Z</dcterms:created>
  <dcterms:modified xsi:type="dcterms:W3CDTF">2022-04-25T19:54:22Z</dcterms:modified>
</cp:coreProperties>
</file>