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B69-402A-4361-A28C-20E698C3003B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AEC0F5-C629-4229-AFBA-CAE2BC1E62E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B69-402A-4361-A28C-20E698C3003B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0F5-C629-4229-AFBA-CAE2BC1E62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B69-402A-4361-A28C-20E698C3003B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0F5-C629-4229-AFBA-CAE2BC1E62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B69-402A-4361-A28C-20E698C3003B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0F5-C629-4229-AFBA-CAE2BC1E62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B69-402A-4361-A28C-20E698C3003B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0F5-C629-4229-AFBA-CAE2BC1E62EB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B69-402A-4361-A28C-20E698C3003B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0F5-C629-4229-AFBA-CAE2BC1E62E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B69-402A-4361-A28C-20E698C3003B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0F5-C629-4229-AFBA-CAE2BC1E62EB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B69-402A-4361-A28C-20E698C3003B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0F5-C629-4229-AFBA-CAE2BC1E62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B69-402A-4361-A28C-20E698C3003B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0F5-C629-4229-AFBA-CAE2BC1E62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B69-402A-4361-A28C-20E698C3003B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0F5-C629-4229-AFBA-CAE2BC1E62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5B69-402A-4361-A28C-20E698C3003B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0F5-C629-4229-AFBA-CAE2BC1E62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A55B69-402A-4361-A28C-20E698C3003B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AEC0F5-C629-4229-AFBA-CAE2BC1E62EB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Rezy telies 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Peter </a:t>
            </a:r>
            <a:r>
              <a:rPr lang="sk-SK" dirty="0" err="1" smtClean="0">
                <a:solidFill>
                  <a:schemeClr val="tx1"/>
                </a:solidFill>
              </a:rPr>
              <a:t>Hovanec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3.A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chemeClr val="tx1"/>
                </a:solidFill>
              </a:rPr>
              <a:t>Definicia</a:t>
            </a:r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Rez kocky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Rez ihlana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Príklad</a:t>
            </a:r>
          </a:p>
          <a:p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Definícia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sk-SK" sz="2800" dirty="0" smtClean="0">
                <a:solidFill>
                  <a:schemeClr val="tx1"/>
                </a:solidFill>
              </a:rPr>
              <a:t>Rez telesa je prienik roviny telesom</a:t>
            </a:r>
          </a:p>
          <a:p>
            <a:pPr marL="514350" indent="-514350">
              <a:buFont typeface="+mj-lt"/>
              <a:buAutoNum type="alphaLcParenR"/>
            </a:pPr>
            <a:r>
              <a:rPr lang="sk-SK" sz="2800" dirty="0" smtClean="0">
                <a:solidFill>
                  <a:schemeClr val="tx1"/>
                </a:solidFill>
              </a:rPr>
              <a:t>Je to rovinný útvar ktorého hranicou je prienik hranice telesa s rovinou rezu </a:t>
            </a:r>
          </a:p>
          <a:p>
            <a:pPr marL="514350" indent="-514350">
              <a:buFont typeface="+mj-lt"/>
              <a:buAutoNum type="alphaLcParenR"/>
            </a:pPr>
            <a:r>
              <a:rPr lang="sk-SK" sz="2800" dirty="0" smtClean="0">
                <a:solidFill>
                  <a:schemeClr val="tx1"/>
                </a:solidFill>
              </a:rPr>
              <a:t>Rovina je určená	 			</a:t>
            </a:r>
          </a:p>
          <a:p>
            <a:pPr marL="0" indent="0">
              <a:buNone/>
            </a:pPr>
            <a:endParaRPr lang="sk-SK" sz="2800" dirty="0" smtClean="0"/>
          </a:p>
          <a:p>
            <a:r>
              <a:rPr lang="sk-SK" sz="2000" dirty="0" smtClean="0">
                <a:solidFill>
                  <a:schemeClr val="tx1"/>
                </a:solidFill>
              </a:rPr>
              <a:t>Tromi</a:t>
            </a:r>
            <a:r>
              <a:rPr lang="sk-SK" sz="2000" dirty="0" smtClean="0"/>
              <a:t> </a:t>
            </a:r>
            <a:r>
              <a:rPr lang="sk-SK" sz="2000" dirty="0" smtClean="0">
                <a:solidFill>
                  <a:schemeClr val="tx1"/>
                </a:solidFill>
              </a:rPr>
              <a:t>bodmi neležiacimi na jednej priamke</a:t>
            </a:r>
          </a:p>
          <a:p>
            <a:r>
              <a:rPr lang="sk-SK" sz="2000" dirty="0" smtClean="0">
                <a:solidFill>
                  <a:schemeClr val="tx1"/>
                </a:solidFill>
              </a:rPr>
              <a:t>Priamkou a bodom, ktorý na nej leží </a:t>
            </a:r>
          </a:p>
          <a:p>
            <a:r>
              <a:rPr lang="sk-SK" sz="2000" dirty="0" smtClean="0">
                <a:solidFill>
                  <a:schemeClr val="tx1"/>
                </a:solidFill>
              </a:rPr>
              <a:t>Dvoma rôznobežnými priamkami 								</a:t>
            </a:r>
            <a:r>
              <a:rPr lang="sk-SK" sz="20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784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Rez kocky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Rez kocky je prienik kocky a roviny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Hranica rezu kocky je vytvorená z úsečiek ktoré vzniknú ako prieniky roviny rezu so stenami kocky </a:t>
            </a:r>
          </a:p>
          <a:p>
            <a:pPr marL="0" indent="0">
              <a:buNone/>
            </a:pPr>
            <a:r>
              <a:rPr lang="sk-SK" dirty="0" smtClean="0"/>
              <a:t>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sz="1300" dirty="0"/>
          </a:p>
          <a:p>
            <a:endParaRPr lang="sk-SK" sz="1300" dirty="0" smtClean="0"/>
          </a:p>
          <a:p>
            <a:r>
              <a:rPr lang="sk-SK" sz="1300" dirty="0" smtClean="0">
                <a:solidFill>
                  <a:schemeClr val="tx1"/>
                </a:solidFill>
              </a:rPr>
              <a:t>Body K, L, M sú určujúce body roviny rezu. V závislosti od umiestnenia týchto bodov je rezom kocky iný </a:t>
            </a:r>
            <a:r>
              <a:rPr lang="sk-SK" sz="1300" dirty="0" err="1" smtClean="0">
                <a:solidFill>
                  <a:schemeClr val="tx1"/>
                </a:solidFill>
              </a:rPr>
              <a:t>n-uholník</a:t>
            </a:r>
            <a:r>
              <a:rPr lang="sk-SK" sz="1300" dirty="0" smtClean="0">
                <a:solidFill>
                  <a:schemeClr val="tx1"/>
                </a:solidFill>
              </a:rPr>
              <a:t>. V našom prípade trojuholník, päťuholník a šesťuholník.</a:t>
            </a:r>
            <a:endParaRPr lang="sk-SK" sz="13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0" y="3140968"/>
            <a:ext cx="25050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176549"/>
            <a:ext cx="25146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140968"/>
            <a:ext cx="26670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0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Rez ihlanu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36" y="1628800"/>
            <a:ext cx="8229600" cy="4525963"/>
          </a:xfrm>
        </p:spPr>
        <p:txBody>
          <a:bodyPr>
            <a:normAutofit/>
          </a:bodyPr>
          <a:lstStyle/>
          <a:p>
            <a:r>
              <a:rPr lang="pl-PL" sz="2800" dirty="0" smtClean="0">
                <a:solidFill>
                  <a:schemeClr val="tx1"/>
                </a:solidFill>
              </a:rPr>
              <a:t>Rez ihlana je prienik ihlana a roviny</a:t>
            </a:r>
          </a:p>
          <a:p>
            <a:r>
              <a:rPr lang="sk-SK" sz="2800" dirty="0" smtClean="0">
                <a:solidFill>
                  <a:schemeClr val="tx1"/>
                </a:solidFill>
              </a:rPr>
              <a:t>Rezom ihlana je rovinný útvar</a:t>
            </a:r>
          </a:p>
          <a:p>
            <a:r>
              <a:rPr lang="sk-SK" sz="2800" dirty="0" smtClean="0">
                <a:solidFill>
                  <a:schemeClr val="tx1"/>
                </a:solidFill>
              </a:rPr>
              <a:t>Môže to byť bod, úsečka alebo mnohouholník.</a:t>
            </a:r>
          </a:p>
          <a:p>
            <a:endParaRPr lang="sk-SK" sz="2800" dirty="0"/>
          </a:p>
          <a:p>
            <a:endParaRPr lang="sk-SK" sz="2800" dirty="0" smtClean="0"/>
          </a:p>
          <a:p>
            <a:r>
              <a:rPr lang="sk-SK" sz="1400" dirty="0" smtClean="0">
                <a:solidFill>
                  <a:schemeClr val="tx1"/>
                </a:solidFill>
              </a:rPr>
              <a:t>Body X, Y, Z sú určujúce body roviny rezu.</a:t>
            </a:r>
          </a:p>
          <a:p>
            <a:r>
              <a:rPr lang="sk-SK" sz="1400" dirty="0" smtClean="0">
                <a:solidFill>
                  <a:schemeClr val="tx1"/>
                </a:solidFill>
              </a:rPr>
              <a:t>Priamka XY je priesečnicou roviny rezu a roviny podstavy.</a:t>
            </a:r>
          </a:p>
          <a:p>
            <a:r>
              <a:rPr lang="sk-SK" sz="1400" dirty="0" smtClean="0">
                <a:solidFill>
                  <a:schemeClr val="tx1"/>
                </a:solidFill>
              </a:rPr>
              <a:t>Bod P aj bod Q je spoločným bodom roviny určenej jednou</a:t>
            </a:r>
          </a:p>
          <a:p>
            <a:pPr marL="0" indent="0">
              <a:buNone/>
            </a:pPr>
            <a:r>
              <a:rPr lang="sk-SK" sz="1400" dirty="0" smtClean="0">
                <a:solidFill>
                  <a:schemeClr val="tx1"/>
                </a:solidFill>
              </a:rPr>
              <a:t>         bočnou stenou, roviny podstavy a roviny rezu.</a:t>
            </a:r>
          </a:p>
          <a:p>
            <a:endParaRPr lang="sk-SK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07610"/>
            <a:ext cx="3456384" cy="305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2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84784"/>
            <a:ext cx="2232248" cy="187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bdĺžnik 3"/>
          <p:cNvSpPr/>
          <p:nvPr/>
        </p:nvSpPr>
        <p:spPr>
          <a:xfrm>
            <a:off x="755576" y="3356992"/>
            <a:ext cx="4572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1400" b="1" dirty="0" smtClean="0"/>
              <a:t>1.V</a:t>
            </a:r>
            <a:r>
              <a:rPr lang="sk-SK" sz="1400" b="1" dirty="0"/>
              <a:t> prvom rade spojíme body AB, čím dostaneme priesek stenou </a:t>
            </a:r>
            <a:r>
              <a:rPr lang="sk-SK" sz="1400" b="1" dirty="0" smtClean="0"/>
              <a:t>ADHE </a:t>
            </a:r>
          </a:p>
          <a:p>
            <a:endParaRPr lang="sk-SK" sz="1400" b="1" dirty="0" smtClean="0"/>
          </a:p>
          <a:p>
            <a:r>
              <a:rPr lang="sk-SK" sz="1400" b="1" dirty="0" smtClean="0"/>
              <a:t>2.Spojíme </a:t>
            </a:r>
            <a:r>
              <a:rPr lang="sk-SK" sz="1400" b="1" dirty="0"/>
              <a:t>bod B s bodom C, čím pretneme stenu </a:t>
            </a:r>
            <a:r>
              <a:rPr lang="sk-SK" sz="1400" b="1" dirty="0" smtClean="0"/>
              <a:t>ABFE</a:t>
            </a:r>
          </a:p>
          <a:p>
            <a:endParaRPr lang="sk-SK" sz="1400" b="1" dirty="0" smtClean="0"/>
          </a:p>
          <a:p>
            <a:r>
              <a:rPr lang="sk-SK" sz="1400" b="1" dirty="0" smtClean="0"/>
              <a:t>3.Spravíme </a:t>
            </a:r>
            <a:r>
              <a:rPr lang="sk-SK" sz="1400" b="1" dirty="0"/>
              <a:t>z bodu C rovnobežku s priamkou AB, dostaneme priamku </a:t>
            </a:r>
            <a:r>
              <a:rPr lang="sk-SK" sz="1400" b="1" dirty="0" smtClean="0"/>
              <a:t>CD</a:t>
            </a:r>
          </a:p>
          <a:p>
            <a:endParaRPr lang="sk-SK" sz="1400" b="1" dirty="0" smtClean="0"/>
          </a:p>
          <a:p>
            <a:r>
              <a:rPr lang="sk-SK" sz="1400" b="1" dirty="0" smtClean="0"/>
              <a:t>4.Z</a:t>
            </a:r>
            <a:r>
              <a:rPr lang="sk-SK" sz="1400" b="1" dirty="0"/>
              <a:t> bodu D budeme viesť rovnobežku s priamkou BC. Dostaneme bod </a:t>
            </a:r>
            <a:r>
              <a:rPr lang="sk-SK" sz="1400" b="1" dirty="0" smtClean="0"/>
              <a:t>E</a:t>
            </a:r>
          </a:p>
          <a:p>
            <a:endParaRPr lang="sk-SK" sz="1400" b="1" dirty="0" smtClean="0"/>
          </a:p>
          <a:p>
            <a:r>
              <a:rPr lang="sk-SK" sz="1400" b="1" dirty="0" smtClean="0"/>
              <a:t>5.</a:t>
            </a:r>
            <a:r>
              <a:rPr lang="pl-PL" sz="1400" b="1" dirty="0"/>
              <a:t> Nakoniec spojíme bod A s bodom E</a:t>
            </a:r>
            <a:endParaRPr lang="pl-PL" sz="1400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244598"/>
            <a:ext cx="2664296" cy="225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6012160" y="386224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Výsledný obrázok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09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142</TotalTime>
  <Words>164</Words>
  <Application>Microsoft Office PowerPoint</Application>
  <PresentationFormat>Prezentácia na obrazovke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Exekutíva</vt:lpstr>
      <vt:lpstr>Rezy telies </vt:lpstr>
      <vt:lpstr>OBSAH</vt:lpstr>
      <vt:lpstr>Definícia</vt:lpstr>
      <vt:lpstr>Rez kocky</vt:lpstr>
      <vt:lpstr>Rez ihlanu</vt:lpstr>
      <vt:lpstr>Príklad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Rezy telies</dc:title>
  <dc:creator>Peter</dc:creator>
  <cp:lastModifiedBy>Peter</cp:lastModifiedBy>
  <cp:revision>8</cp:revision>
  <dcterms:created xsi:type="dcterms:W3CDTF">2022-04-25T20:49:39Z</dcterms:created>
  <dcterms:modified xsi:type="dcterms:W3CDTF">2022-04-25T23:12:15Z</dcterms:modified>
</cp:coreProperties>
</file>