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20BE46-7884-4D62-A0C3-65C0FD119E5E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8BC592-EFCF-443A-9651-9D1154EA64DF}" type="slidenum">
              <a:rPr lang="sk-SK" smtClean="0"/>
              <a:t>‹#›</a:t>
            </a:fld>
            <a:endParaRPr lang="sk-SK"/>
          </a:p>
        </p:txBody>
      </p:sp>
      <p:sp>
        <p:nvSpPr>
          <p:cNvPr id="32" name="Obdĺžnik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Obdĺžnik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Obdĺžnik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Obdĺžnik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56" name="Obdĺžnik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Obdĺžnik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Obdĺžnik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Obdĺžnik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20BE46-7884-4D62-A0C3-65C0FD119E5E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8BC592-EFCF-443A-9651-9D1154EA64D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20BE46-7884-4D62-A0C3-65C0FD119E5E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8BC592-EFCF-443A-9651-9D1154EA64D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20BE46-7884-4D62-A0C3-65C0FD119E5E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8BC592-EFCF-443A-9651-9D1154EA64D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oľná forma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Voľná forma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Voľná forma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Voľná forma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Voľná forma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Voľná forma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Voľná forma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Voľná forma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Voľná forma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Voľná forma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Voľná forma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Voľná forma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Voľná forma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Voľná forma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20BE46-7884-4D62-A0C3-65C0FD119E5E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8BC592-EFCF-443A-9651-9D1154EA64DF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bdĺžnik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Obdĺžnik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20BE46-7884-4D62-A0C3-65C0FD119E5E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8BC592-EFCF-443A-9651-9D1154EA64D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ĺžnik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20BE46-7884-4D62-A0C3-65C0FD119E5E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8BC592-EFCF-443A-9651-9D1154EA64DF}" type="slidenum">
              <a:rPr lang="sk-SK" smtClean="0"/>
              <a:t>‹#›</a:t>
            </a:fld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Obdĺžnik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Obdĺžnik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Obdĺžnik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Obdĺžnik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Obdĺžnik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Obdĺžnik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20BE46-7884-4D62-A0C3-65C0FD119E5E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8BC592-EFCF-443A-9651-9D1154EA64D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20BE46-7884-4D62-A0C3-65C0FD119E5E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8BC592-EFCF-443A-9651-9D1154EA64D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20BE46-7884-4D62-A0C3-65C0FD119E5E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8BC592-EFCF-443A-9651-9D1154EA64D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Rovná spojnica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Skupina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Rovná spojnica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ovná spojnica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ovná spojnica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grpSp>
        <p:nvGrpSpPr>
          <p:cNvPr id="14" name="Skupina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Rovná spojnica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ovná spojnica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nica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Skupina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Rovná spojnica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FB20BE46-7884-4D62-A0C3-65C0FD119E5E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9E8BC592-EFCF-443A-9651-9D1154EA64D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Obdĺžnik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Obdĺžnik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Obdĺžnik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B20BE46-7884-4D62-A0C3-65C0FD119E5E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E8BC592-EFCF-443A-9651-9D1154EA64DF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DROGY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err="1" smtClean="0"/>
              <a:t>Nelly</a:t>
            </a:r>
            <a:r>
              <a:rPr lang="sk-SK" dirty="0" smtClean="0"/>
              <a:t> </a:t>
            </a:r>
            <a:r>
              <a:rPr lang="sk-SK" dirty="0" err="1" smtClean="0"/>
              <a:t>Gajdicová</a:t>
            </a:r>
            <a:endParaRPr lang="sk-SK" dirty="0" smtClean="0"/>
          </a:p>
          <a:p>
            <a:r>
              <a:rPr lang="sk-SK" dirty="0" smtClean="0"/>
              <a:t>IX.A</a:t>
            </a:r>
            <a:endParaRPr lang="sk-SK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7030A0"/>
                </a:solidFill>
              </a:rPr>
              <a:t>Drogy sa delia: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800" dirty="0" smtClean="0">
                <a:solidFill>
                  <a:srgbClr val="C00000"/>
                </a:solidFill>
              </a:rPr>
              <a:t>Podľa tvrdosti:</a:t>
            </a:r>
          </a:p>
          <a:p>
            <a:r>
              <a:rPr lang="sk-SK" sz="2800" dirty="0" smtClean="0">
                <a:solidFill>
                  <a:srgbClr val="92D050"/>
                </a:solidFill>
              </a:rPr>
              <a:t>1.Mäkké: </a:t>
            </a:r>
            <a:r>
              <a:rPr lang="sk-SK" sz="2800" dirty="0" smtClean="0"/>
              <a:t>marihuana, kofeín</a:t>
            </a:r>
          </a:p>
          <a:p>
            <a:r>
              <a:rPr lang="sk-SK" sz="2800" dirty="0" smtClean="0">
                <a:solidFill>
                  <a:srgbClr val="92D050"/>
                </a:solidFill>
              </a:rPr>
              <a:t>2.Tvrdé: </a:t>
            </a:r>
            <a:r>
              <a:rPr lang="sk-SK" sz="2800" dirty="0" smtClean="0"/>
              <a:t>alkohol, nikotín</a:t>
            </a:r>
          </a:p>
          <a:p>
            <a:r>
              <a:rPr lang="sk-SK" sz="2800" dirty="0" smtClean="0">
                <a:solidFill>
                  <a:srgbClr val="C00000"/>
                </a:solidFill>
              </a:rPr>
              <a:t>Podľa účinkov:</a:t>
            </a:r>
          </a:p>
          <a:p>
            <a:r>
              <a:rPr lang="sk-SK" sz="2800" dirty="0" smtClean="0">
                <a:solidFill>
                  <a:srgbClr val="92D050"/>
                </a:solidFill>
              </a:rPr>
              <a:t>1.Konopné: </a:t>
            </a:r>
            <a:r>
              <a:rPr lang="sk-SK" sz="2800" dirty="0" smtClean="0"/>
              <a:t>marihuana, hašiš</a:t>
            </a:r>
          </a:p>
          <a:p>
            <a:r>
              <a:rPr lang="sk-SK" sz="2800" dirty="0" smtClean="0">
                <a:solidFill>
                  <a:srgbClr val="92D050"/>
                </a:solidFill>
              </a:rPr>
              <a:t>2.Halucinogény: </a:t>
            </a:r>
            <a:r>
              <a:rPr lang="sk-SK" sz="2800" dirty="0" smtClean="0"/>
              <a:t>LSD, </a:t>
            </a:r>
            <a:r>
              <a:rPr lang="sk-SK" sz="2800" dirty="0" err="1" smtClean="0"/>
              <a:t>durman</a:t>
            </a:r>
            <a:r>
              <a:rPr lang="sk-SK" sz="2800" dirty="0" smtClean="0"/>
              <a:t> obyčajný</a:t>
            </a:r>
          </a:p>
          <a:p>
            <a:r>
              <a:rPr lang="sk-SK" sz="2800" dirty="0" smtClean="0">
                <a:solidFill>
                  <a:srgbClr val="92D050"/>
                </a:solidFill>
              </a:rPr>
              <a:t>3.Stimulanty: </a:t>
            </a:r>
            <a:r>
              <a:rPr lang="sk-SK" sz="2800" dirty="0" err="1" smtClean="0"/>
              <a:t>pervitín</a:t>
            </a:r>
            <a:r>
              <a:rPr lang="sk-SK" sz="2800" dirty="0" smtClean="0"/>
              <a:t>, kokaín</a:t>
            </a:r>
          </a:p>
          <a:p>
            <a:r>
              <a:rPr lang="sk-SK" sz="2800" dirty="0" smtClean="0">
                <a:solidFill>
                  <a:srgbClr val="92D050"/>
                </a:solidFill>
              </a:rPr>
              <a:t>4.Ópiové: </a:t>
            </a:r>
            <a:r>
              <a:rPr lang="sk-SK" sz="2800" dirty="0" smtClean="0"/>
              <a:t>heroín, morfium</a:t>
            </a:r>
          </a:p>
          <a:p>
            <a:r>
              <a:rPr lang="sk-SK" sz="2800" dirty="0" smtClean="0">
                <a:solidFill>
                  <a:srgbClr val="92D050"/>
                </a:solidFill>
              </a:rPr>
              <a:t>5.Organické</a:t>
            </a:r>
            <a:r>
              <a:rPr lang="sk-SK" sz="2800" dirty="0" smtClean="0"/>
              <a:t>: toluén, acetón</a:t>
            </a:r>
          </a:p>
          <a:p>
            <a:endParaRPr lang="sk-SK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7030A0"/>
                </a:solidFill>
              </a:rPr>
              <a:t>Legálne a ilegálne drogy:</a:t>
            </a:r>
            <a:endParaRPr lang="sk-SK" dirty="0">
              <a:solidFill>
                <a:srgbClr val="7030A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Populárne legálne drogy:</a:t>
            </a:r>
          </a:p>
          <a:p>
            <a:r>
              <a:rPr lang="sk-SK" dirty="0" smtClean="0"/>
              <a:t>Alkohol</a:t>
            </a:r>
          </a:p>
          <a:p>
            <a:r>
              <a:rPr lang="sk-SK" dirty="0" smtClean="0"/>
              <a:t>Nikotín</a:t>
            </a:r>
          </a:p>
          <a:p>
            <a:r>
              <a:rPr lang="sk-SK" dirty="0" smtClean="0"/>
              <a:t>Kofeín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Populárne ilegálne drogy:</a:t>
            </a:r>
          </a:p>
          <a:p>
            <a:r>
              <a:rPr lang="sk-SK" dirty="0" smtClean="0"/>
              <a:t>Marihuana</a:t>
            </a:r>
          </a:p>
          <a:p>
            <a:r>
              <a:rPr lang="sk-SK" dirty="0" smtClean="0"/>
              <a:t>Extáza</a:t>
            </a:r>
          </a:p>
          <a:p>
            <a:r>
              <a:rPr lang="sk-SK" dirty="0" smtClean="0"/>
              <a:t>Heroín</a:t>
            </a:r>
            <a:endParaRPr lang="sk-SK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7030A0"/>
                </a:solidFill>
              </a:rPr>
              <a:t>Marihuana:</a:t>
            </a:r>
            <a:endParaRPr lang="sk-SK" dirty="0">
              <a:solidFill>
                <a:srgbClr val="7030A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 </a:t>
            </a:r>
            <a:r>
              <a:rPr lang="sk-SK" dirty="0" smtClean="0">
                <a:solidFill>
                  <a:srgbClr val="92D050"/>
                </a:solidFill>
              </a:rPr>
              <a:t>droga</a:t>
            </a:r>
            <a:r>
              <a:rPr lang="sk-SK" dirty="0" smtClean="0">
                <a:solidFill>
                  <a:srgbClr val="92D050"/>
                </a:solidFill>
              </a:rPr>
              <a:t> </a:t>
            </a:r>
            <a:r>
              <a:rPr lang="sk-SK" dirty="0" smtClean="0"/>
              <a:t>zložená z </a:t>
            </a:r>
            <a:r>
              <a:rPr lang="sk-SK" dirty="0" smtClean="0"/>
              <a:t>usušených </a:t>
            </a:r>
            <a:r>
              <a:rPr lang="sk-SK" dirty="0" smtClean="0">
                <a:solidFill>
                  <a:srgbClr val="92D050"/>
                </a:solidFill>
              </a:rPr>
              <a:t>listov</a:t>
            </a:r>
            <a:r>
              <a:rPr lang="sk-SK" dirty="0" smtClean="0"/>
              <a:t>, </a:t>
            </a:r>
            <a:r>
              <a:rPr lang="sk-SK" dirty="0" smtClean="0">
                <a:solidFill>
                  <a:srgbClr val="92D050"/>
                </a:solidFill>
              </a:rPr>
              <a:t>plodov </a:t>
            </a:r>
            <a:r>
              <a:rPr lang="sk-SK" dirty="0" smtClean="0"/>
              <a:t>alebo kvetov.</a:t>
            </a:r>
          </a:p>
          <a:p>
            <a:r>
              <a:rPr lang="sk-SK" dirty="0" smtClean="0"/>
              <a:t>Marihuana obsahuje viac ako 460 známych zlúčenín, z nich </a:t>
            </a:r>
            <a:r>
              <a:rPr lang="sk-SK" dirty="0" smtClean="0"/>
              <a:t>60 </a:t>
            </a:r>
            <a:r>
              <a:rPr lang="sk-SK" dirty="0" smtClean="0"/>
              <a:t>má </a:t>
            </a:r>
            <a:r>
              <a:rPr lang="sk-SK" dirty="0" smtClean="0"/>
              <a:t>21-uhlíkovú</a:t>
            </a:r>
            <a:r>
              <a:rPr lang="sk-SK" dirty="0" smtClean="0"/>
              <a:t> štruktúru typickú pre </a:t>
            </a:r>
            <a:r>
              <a:rPr lang="sk-SK" dirty="0" err="1" smtClean="0"/>
              <a:t>kanabinoidy</a:t>
            </a:r>
            <a:r>
              <a:rPr lang="sk-SK" dirty="0" smtClean="0"/>
              <a:t>.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1026" name="Picture 2" descr="C:\Users\Lojzo\Desktop\44098_Marihuana-je-u-nas-najpopularnejsia-no-najvacsiu-hrozbu-predstavuje-metamfetamin-S-drogami-ma-skusenost-minimalne-kazdy-treti-Slova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4500570"/>
            <a:ext cx="5614777" cy="200026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7030A0"/>
                </a:solidFill>
              </a:rPr>
              <a:t>Kokaín:</a:t>
            </a:r>
            <a:endParaRPr lang="sk-SK" dirty="0">
              <a:solidFill>
                <a:srgbClr val="7030A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 je práškovitá, biela, kryštalická hmota najrozšírenejšia ako </a:t>
            </a:r>
            <a:r>
              <a:rPr lang="sk-SK" dirty="0" smtClean="0">
                <a:solidFill>
                  <a:srgbClr val="92D050"/>
                </a:solidFill>
              </a:rPr>
              <a:t>droga</a:t>
            </a:r>
            <a:r>
              <a:rPr lang="sk-SK" dirty="0" smtClean="0"/>
              <a:t>.</a:t>
            </a:r>
          </a:p>
          <a:p>
            <a:r>
              <a:rPr lang="sk-SK" dirty="0" smtClean="0"/>
              <a:t> vzniká zmiešaním s alkalickým činidlom ďalej s </a:t>
            </a:r>
            <a:r>
              <a:rPr lang="sk-SK" dirty="0" smtClean="0">
                <a:solidFill>
                  <a:srgbClr val="92D050"/>
                </a:solidFill>
              </a:rPr>
              <a:t>éterom</a:t>
            </a:r>
            <a:r>
              <a:rPr lang="sk-SK" dirty="0" smtClean="0"/>
              <a:t> </a:t>
            </a:r>
            <a:r>
              <a:rPr lang="sk-SK" dirty="0" smtClean="0"/>
              <a:t>alebo a </a:t>
            </a:r>
            <a:r>
              <a:rPr lang="sk-SK" dirty="0" smtClean="0"/>
              <a:t>následnou tepelnou úpravou</a:t>
            </a:r>
            <a:r>
              <a:rPr lang="sk-SK" dirty="0" smtClean="0"/>
              <a:t>.</a:t>
            </a:r>
          </a:p>
          <a:p>
            <a:endParaRPr lang="sk-SK" dirty="0">
              <a:solidFill>
                <a:srgbClr val="92D050"/>
              </a:solidFill>
            </a:endParaRPr>
          </a:p>
        </p:txBody>
      </p:sp>
      <p:pic>
        <p:nvPicPr>
          <p:cNvPr id="2050" name="Picture 2" descr="C:\Users\Lojzo\Desktop\snAW8CJSRUvs3DnCEvrLag_Koka-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857628"/>
            <a:ext cx="4665159" cy="2624152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7030A0"/>
                </a:solidFill>
              </a:rPr>
              <a:t>LSD:</a:t>
            </a:r>
            <a:endParaRPr lang="sk-SK" dirty="0">
              <a:solidFill>
                <a:srgbClr val="7030A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 </a:t>
            </a:r>
            <a:r>
              <a:rPr lang="sk-SK" dirty="0" err="1" smtClean="0"/>
              <a:t>polosyntetický</a:t>
            </a:r>
            <a:r>
              <a:rPr lang="sk-SK" dirty="0" smtClean="0"/>
              <a:t> </a:t>
            </a:r>
            <a:r>
              <a:rPr lang="sk-SK" dirty="0" smtClean="0">
                <a:solidFill>
                  <a:srgbClr val="92D050"/>
                </a:solidFill>
              </a:rPr>
              <a:t>alkaloid</a:t>
            </a:r>
            <a:r>
              <a:rPr lang="sk-SK" dirty="0" smtClean="0"/>
              <a:t> a silný </a:t>
            </a:r>
            <a:r>
              <a:rPr lang="sk-SK" dirty="0" smtClean="0">
                <a:solidFill>
                  <a:srgbClr val="92D050"/>
                </a:solidFill>
              </a:rPr>
              <a:t>halucinogén</a:t>
            </a:r>
            <a:r>
              <a:rPr lang="sk-SK" dirty="0" smtClean="0"/>
              <a:t>.</a:t>
            </a:r>
          </a:p>
          <a:p>
            <a:r>
              <a:rPr lang="sk-SK" dirty="0" smtClean="0"/>
              <a:t>LSD začína účinkovať 20 až 30 minút po použití</a:t>
            </a:r>
            <a:r>
              <a:rPr lang="sk-SK" dirty="0" smtClean="0"/>
              <a:t>. Prejavuje sa </a:t>
            </a:r>
            <a:r>
              <a:rPr lang="pl-PL" dirty="0" smtClean="0"/>
              <a:t>zmenami vnímania reality, priestoru a času</a:t>
            </a:r>
            <a:r>
              <a:rPr lang="pl-PL" dirty="0" smtClean="0"/>
              <a:t>.</a:t>
            </a:r>
          </a:p>
          <a:p>
            <a:endParaRPr lang="sk-SK" dirty="0"/>
          </a:p>
        </p:txBody>
      </p:sp>
      <p:pic>
        <p:nvPicPr>
          <p:cNvPr id="3074" name="Picture 2" descr="C:\Users\Lojzo\Desktop\48174_Celych-30-dni-uzival-male-davky-LSD-aby-zistil-co-droga-urobi-s-jeho-myslou-a-telom-Spokojnost-aj-kreativita-onedlho-stupali-do-vys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4071942"/>
            <a:ext cx="4067017" cy="2522524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sa pozornosť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rdce 3"/>
          <p:cNvSpPr/>
          <p:nvPr/>
        </p:nvSpPr>
        <p:spPr>
          <a:xfrm>
            <a:off x="6572264" y="714356"/>
            <a:ext cx="928694" cy="64294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25</TotalTime>
  <Words>81</Words>
  <Application>Microsoft Office PowerPoint</Application>
  <PresentationFormat>Prezentácia na obrazovke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Metro</vt:lpstr>
      <vt:lpstr>DROGY</vt:lpstr>
      <vt:lpstr>Drogy sa delia: </vt:lpstr>
      <vt:lpstr>Legálne a ilegálne drogy:</vt:lpstr>
      <vt:lpstr>Marihuana:</vt:lpstr>
      <vt:lpstr>Kokaín:</vt:lpstr>
      <vt:lpstr>LSD:</vt:lpstr>
      <vt:lpstr>Ďakujem sa pozornosť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DROGY</dc:title>
  <dc:creator>Lojzo</dc:creator>
  <cp:lastModifiedBy>Lojzo</cp:lastModifiedBy>
  <cp:revision>5</cp:revision>
  <dcterms:created xsi:type="dcterms:W3CDTF">2019-06-04T12:09:09Z</dcterms:created>
  <dcterms:modified xsi:type="dcterms:W3CDTF">2019-06-04T12:34:45Z</dcterms:modified>
</cp:coreProperties>
</file>