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8759B4-44BE-4639-A708-64FAE1C1F52D}" type="datetimeFigureOut">
              <a:rPr lang="sk-SK" smtClean="0"/>
              <a:pPr/>
              <a:t>19. 6. 2017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C95BF2-C450-4FE1-BA06-D76BBF4630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Nikot%C3%ADn" TargetMode="External"/><Relationship Id="rId2" Type="http://schemas.openxmlformats.org/officeDocument/2006/relationships/hyperlink" Target="https://sk.wikipedia.org/wiki/Alkalo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/>
              <a:t>Drogy okolo nás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VII.B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Drogy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Droga</a:t>
            </a:r>
            <a:r>
              <a:rPr lang="sk-SK" dirty="0"/>
              <a:t> je psychotropná látka, ktorej používanie môže viesť k drogovej závislosti. Názov pochádza z holandského </a:t>
            </a:r>
            <a:r>
              <a:rPr lang="sk-SK" dirty="0" err="1"/>
              <a:t>droog</a:t>
            </a:r>
            <a:r>
              <a:rPr lang="sk-SK" dirty="0"/>
              <a:t> - „vyprahnutý“. Drogy sú prírodné alebo umelo vyrobené látky.</a:t>
            </a:r>
          </a:p>
          <a:p>
            <a:r>
              <a:rPr lang="sk-SK" dirty="0"/>
              <a:t>Drogy ovplyvňujú myseľ, vôľu a úsudok, čo môže vyvolať závislosť, tiež známu ako návyk. Drogy často pôsobia pod vplyvom jedného alebo niekoľkých </a:t>
            </a:r>
            <a:r>
              <a:rPr lang="sk-SK" dirty="0">
                <a:hlinkClick r:id="rId2" tooltip="Alkaloid"/>
              </a:rPr>
              <a:t>alkaloidov</a:t>
            </a:r>
            <a:r>
              <a:rPr lang="sk-SK" dirty="0"/>
              <a:t>, akým je </a:t>
            </a:r>
            <a:r>
              <a:rPr lang="sk-SK" dirty="0">
                <a:hlinkClick r:id="rId3" tooltip="Nikotín"/>
              </a:rPr>
              <a:t>nikotín</a:t>
            </a:r>
            <a:r>
              <a:rPr lang="sk-SK" dirty="0"/>
              <a:t>, ktoré modifikujú </a:t>
            </a:r>
            <a:r>
              <a:rPr lang="sk-SK" dirty="0" err="1"/>
              <a:t>synaptický</a:t>
            </a:r>
            <a:r>
              <a:rPr lang="sk-SK" dirty="0"/>
              <a:t> prenos.</a:t>
            </a:r>
          </a:p>
          <a:p>
            <a:r>
              <a:rPr lang="sk-SK" dirty="0"/>
              <a:t>Drogy sú prítomné vo všetkých spoločenských vrstvách. Ich konzumácia sa často spája s celkovým nepokojom a stratou sebadôvery, nedostatkom sebavedomia, a opakovaná konzumácia drogy môže viesť k vytvoreniu závislosti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Najnebezpečnejšie drogy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Krokodíl</a:t>
            </a:r>
          </a:p>
          <a:p>
            <a:r>
              <a:rPr lang="sk-SK" dirty="0" smtClean="0"/>
              <a:t>2. Kúpeľová soľ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Flakka</a:t>
            </a:r>
            <a:endParaRPr lang="sk-SK" dirty="0" smtClean="0"/>
          </a:p>
          <a:p>
            <a:r>
              <a:rPr lang="sk-SK" dirty="0" smtClean="0"/>
              <a:t>4. </a:t>
            </a:r>
            <a:r>
              <a:rPr lang="sk-SK" dirty="0" err="1" smtClean="0"/>
              <a:t>Whoonga</a:t>
            </a:r>
            <a:endParaRPr lang="sk-SK" dirty="0" smtClean="0"/>
          </a:p>
          <a:p>
            <a:r>
              <a:rPr lang="sk-SK" dirty="0" smtClean="0"/>
              <a:t>5. </a:t>
            </a:r>
            <a:r>
              <a:rPr lang="sk-SK" dirty="0" err="1" smtClean="0"/>
              <a:t>Metamfetamín</a:t>
            </a:r>
            <a:endParaRPr lang="sk-S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Závislosť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- je stav, keď si telo alebo duša zvykne na drogu, ktorú človek berie, prispôsobí sa jej a telo ju začne brať ako súčasť svojho metabolizmu. Iná definícia hovorí, že závislosť je psychický alebo aj fyzický stav vyplývajúci zo vzájomného pôsobenia živého organizmu a drogy. Tento stav je charakteristický zmenami chovania a inými reakciami, ktoré vždy zahrňujú nutkanie brať drogu.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Návyk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- na rozdiel od závislosti, je stav v ktorom nie je nutkavá potreba drogy ale iba silná túžba po nej, „obeť “ nepociťuje potrebu zvyšovať dávku, závislosť nie je fyzická je iba psychická, chýba abstinenčný príznak a škodlivé účinky spadajú skôr na jedinca ako na ostatných. Najčastejším podnetom na bratie drog je nuda, sklamanie, zvedavosť a pod. Veľkú rolu tu hrá aj prostredie.</a:t>
            </a:r>
          </a:p>
          <a:p>
            <a:r>
              <a:rPr lang="sk-SK" b="1" dirty="0"/>
              <a:t>Abstinenčný syndróm</a:t>
            </a:r>
            <a:r>
              <a:rPr lang="sk-SK" dirty="0"/>
              <a:t> je stav, ktorý nastane ak závislý prestane brať drogu, na ktorú sa stal závislý. Prejavuje sa ťažkými telesnými (zvracanie, triaška, kŕče, bolesti) a psychickými (depresie, agresivita, samovražedné myšlienky) príznakmi, ktoré trvajú až niekoľko dní</a:t>
            </a:r>
            <a:r>
              <a:rPr lang="sk-SK" dirty="0" smtClean="0"/>
              <a:t>.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C:\Users\Lojzo\Desktop\tabletk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4214842" cy="2376478"/>
          </a:xfrm>
          <a:prstGeom prst="rect">
            <a:avLst/>
          </a:prstGeom>
          <a:noFill/>
        </p:spPr>
      </p:pic>
      <p:pic>
        <p:nvPicPr>
          <p:cNvPr id="1027" name="Picture 3" descr="C:\Users\Lojzo\Desktop\stiahnuť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857629"/>
            <a:ext cx="4071966" cy="2286015"/>
          </a:xfrm>
          <a:prstGeom prst="rect">
            <a:avLst/>
          </a:prstGeom>
          <a:noFill/>
        </p:spPr>
      </p:pic>
      <p:pic>
        <p:nvPicPr>
          <p:cNvPr id="1028" name="Picture 4" descr="C:\Users\Lojzo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929066"/>
            <a:ext cx="4143404" cy="2247401"/>
          </a:xfrm>
          <a:prstGeom prst="rect">
            <a:avLst/>
          </a:prstGeom>
          <a:noFill/>
        </p:spPr>
      </p:pic>
      <p:pic>
        <p:nvPicPr>
          <p:cNvPr id="1029" name="Picture 5" descr="C:\Users\Lojzo\Desktop\870243_drogy_610x4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1571612"/>
            <a:ext cx="4000528" cy="24288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</TotalTime>
  <Words>171</Words>
  <Application>Microsoft Office PowerPoint</Application>
  <PresentationFormat>Prezentácia na obrazovke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Cestovanie</vt:lpstr>
      <vt:lpstr>Drogy okolo nás</vt:lpstr>
      <vt:lpstr>Drogy</vt:lpstr>
      <vt:lpstr>Najnebezpečnejšie drogy</vt:lpstr>
      <vt:lpstr>Závislosť</vt:lpstr>
      <vt:lpstr>Návyk</vt:lpstr>
      <vt:lpstr>Snímka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Drogy okolo nás</dc:title>
  <dc:creator>Lojzo</dc:creator>
  <cp:lastModifiedBy>Lojzo</cp:lastModifiedBy>
  <cp:revision>4</cp:revision>
  <dcterms:created xsi:type="dcterms:W3CDTF">2017-06-19T16:38:23Z</dcterms:created>
  <dcterms:modified xsi:type="dcterms:W3CDTF">2017-06-19T16:52:44Z</dcterms:modified>
</cp:coreProperties>
</file>