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D5C2FE8-F3DA-4EDC-9369-7AFA61B99D61}" type="datetimeFigureOut">
              <a:rPr lang="sk-SK" smtClean="0"/>
              <a:pPr/>
              <a:t>3. 4. 2017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3B68C3-8EED-4E2F-90CC-1E41FE6394B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/index.php?title=Oxida%C4%8Dn%C3%A1_reakcia&amp;action=edit&amp;redlink=1" TargetMode="External"/><Relationship Id="rId2" Type="http://schemas.openxmlformats.org/officeDocument/2006/relationships/hyperlink" Target="https://sk.wikipedia.org/wiki/Ohe%C5%8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Exotermick%C3%A1_reakci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Hasenia horľavých látok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Meno: </a:t>
            </a:r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endParaRPr lang="sk-SK" dirty="0" smtClean="0"/>
          </a:p>
          <a:p>
            <a:r>
              <a:rPr lang="sk-SK" dirty="0" smtClean="0"/>
              <a:t>Trieda: VII.B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Horenie,Plameň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Horenie</a:t>
            </a:r>
            <a:r>
              <a:rPr lang="sk-SK" dirty="0"/>
              <a:t> alebo </a:t>
            </a:r>
            <a:r>
              <a:rPr lang="sk-SK" b="1" dirty="0"/>
              <a:t>spaľovanie (v širšom zmysle)</a:t>
            </a:r>
            <a:r>
              <a:rPr lang="sk-SK" dirty="0"/>
              <a:t> (podľa niektorých zdrojov je synonymum aj slovo </a:t>
            </a:r>
            <a:r>
              <a:rPr lang="sk-SK" b="1" dirty="0">
                <a:hlinkClick r:id="rId2" tooltip="Oheň"/>
              </a:rPr>
              <a:t>oheň</a:t>
            </a:r>
            <a:r>
              <a:rPr lang="sk-SK" dirty="0"/>
              <a:t>) môže byť:</a:t>
            </a:r>
          </a:p>
          <a:p>
            <a:r>
              <a:rPr lang="sk-SK" dirty="0">
                <a:hlinkClick r:id="rId3" tooltip="Oxidačná reakcia (stránka neexistuje)"/>
              </a:rPr>
              <a:t>oxidačná</a:t>
            </a:r>
            <a:r>
              <a:rPr lang="sk-SK" dirty="0"/>
              <a:t> </a:t>
            </a:r>
            <a:r>
              <a:rPr lang="sk-SK" dirty="0">
                <a:hlinkClick r:id="rId4" tooltip="Exotermická reakcia"/>
              </a:rPr>
              <a:t>exotermická reakcia</a:t>
            </a:r>
            <a:r>
              <a:rPr lang="sk-SK" dirty="0"/>
              <a:t> (vznikajúca za istých podmienok), pri ktorej vzniká svetlo </a:t>
            </a:r>
            <a:r>
              <a:rPr lang="sk-SK" dirty="0" smtClean="0"/>
              <a:t>, </a:t>
            </a:r>
            <a:r>
              <a:rPr lang="sk-SK" dirty="0"/>
              <a:t>resp. presnejšie len takáto reakcia, ak je rýchla (t. j. na rozdiel od </a:t>
            </a:r>
            <a:r>
              <a:rPr lang="sk-SK" dirty="0" err="1"/>
              <a:t>autooxidácie</a:t>
            </a:r>
            <a:r>
              <a:rPr lang="sk-SK" dirty="0"/>
              <a:t>, ktorá je pomalá</a:t>
            </a:r>
            <a:r>
              <a:rPr lang="sk-SK" dirty="0" smtClean="0"/>
              <a:t>)</a:t>
            </a:r>
            <a:endParaRPr lang="sk-SK" dirty="0"/>
          </a:p>
          <a:p>
            <a:r>
              <a:rPr lang="sk-SK" dirty="0"/>
              <a:t>súbor javov, ktoré sa dejú pri oxidačnej exotermickej </a:t>
            </a:r>
            <a:r>
              <a:rPr lang="sk-SK" dirty="0" smtClean="0"/>
              <a:t>reakcii</a:t>
            </a:r>
            <a:endParaRPr lang="sk-SK" dirty="0"/>
          </a:p>
          <a:p>
            <a:r>
              <a:rPr lang="sk-SK" dirty="0"/>
              <a:t>(akákoľvek) exotermická reakcia, pri ktorej vzniká </a:t>
            </a:r>
            <a:r>
              <a:rPr lang="sk-SK" dirty="0" smtClean="0"/>
              <a:t>svetlo, </a:t>
            </a:r>
            <a:r>
              <a:rPr lang="sk-SK" dirty="0"/>
              <a:t>resp. v užšom zmysle len takáto reakcia, ak sa pri nej zlučujú dve </a:t>
            </a:r>
            <a:r>
              <a:rPr lang="sk-SK" dirty="0" smtClean="0"/>
              <a:t>látky</a:t>
            </a:r>
            <a:r>
              <a:rPr lang="sk-SK" baseline="30000" dirty="0" smtClean="0"/>
              <a:t>]</a:t>
            </a:r>
            <a:endParaRPr lang="sk-SK" dirty="0"/>
          </a:p>
          <a:p>
            <a:r>
              <a:rPr lang="sk-SK" dirty="0"/>
              <a:t>(akákoľvek) rýchla exotermická reakcia 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Práškový hasiaci prístroj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Môžeme s sním hasiť kvapalné a plynné látky, elektronické zariadenia pod prúdom.</a:t>
            </a:r>
          </a:p>
          <a:p>
            <a:r>
              <a:rPr lang="sk-SK" dirty="0" smtClean="0"/>
              <a:t>Nemôžeme s ním hasiť jemnú mechaniku, práškové látky a </a:t>
            </a:r>
            <a:r>
              <a:rPr lang="sk-SK" dirty="0" err="1" smtClean="0"/>
              <a:t>elektorniku</a:t>
            </a:r>
            <a:r>
              <a:rPr lang="sk-SK" dirty="0" smtClean="0"/>
              <a:t>. </a:t>
            </a:r>
            <a:endParaRPr lang="sk-SK" dirty="0"/>
          </a:p>
        </p:txBody>
      </p:sp>
      <p:pic>
        <p:nvPicPr>
          <p:cNvPr id="1026" name="Picture 2" descr="C:\Users\Lojzo\Desktop\_vyr_1164656411-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3643314"/>
            <a:ext cx="1374467" cy="264320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Vodný hasiaci prístroj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Môžeme s ním hasiť tuhé látky, ktoré s vodou nereagujú.</a:t>
            </a:r>
          </a:p>
          <a:p>
            <a:r>
              <a:rPr lang="sk-SK" dirty="0" smtClean="0"/>
              <a:t>Nemôžeme s ním hasiť elektrické zariadenia pod napätím.</a:t>
            </a:r>
            <a:endParaRPr lang="sk-SK" dirty="0"/>
          </a:p>
        </p:txBody>
      </p:sp>
      <p:pic>
        <p:nvPicPr>
          <p:cNvPr id="2050" name="Picture 2" descr="C:\Users\Lojzo\Desktop\11599_6__vyr_5HPV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3786190"/>
            <a:ext cx="2357454" cy="2671427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Snehový hasiaci prístroj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Môžeme s ním hasiť tuhé, kvapalné a plynné látky, elektrické zariadenia pod napätím .</a:t>
            </a:r>
          </a:p>
          <a:p>
            <a:r>
              <a:rPr lang="sk-SK" dirty="0" smtClean="0"/>
              <a:t>Nemôžeme s ním hasiť práškové látky.</a:t>
            </a:r>
            <a:endParaRPr lang="sk-SK" dirty="0"/>
          </a:p>
        </p:txBody>
      </p:sp>
      <p:pic>
        <p:nvPicPr>
          <p:cNvPr id="3074" name="Picture 2" descr="C:\Users\Lojzo\Desktop\hasiaci-prístroj-snehový-2k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571876"/>
            <a:ext cx="1573543" cy="2869683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Penový hasiaci prístroj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Môžeme s ním hasiť tuhé a kvapalné látky.</a:t>
            </a:r>
          </a:p>
          <a:p>
            <a:r>
              <a:rPr lang="sk-SK" dirty="0" smtClean="0"/>
              <a:t>Nemôžeme s ním hasiť elektrické zariadenia </a:t>
            </a:r>
            <a:r>
              <a:rPr lang="sk-SK" smtClean="0"/>
              <a:t>pod napätím.</a:t>
            </a:r>
            <a:endParaRPr lang="sk-SK" dirty="0"/>
          </a:p>
        </p:txBody>
      </p:sp>
      <p:pic>
        <p:nvPicPr>
          <p:cNvPr id="4098" name="Picture 2" descr="C:\Users\Lojzo\Desktop\hasiaci-pristroj-penovy-pe6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286124"/>
            <a:ext cx="3000396" cy="300039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112</Words>
  <Application>Microsoft Office PowerPoint</Application>
  <PresentationFormat>Prezentácia na obrazovke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Luxusný</vt:lpstr>
      <vt:lpstr>Hasenia horľavých látok</vt:lpstr>
      <vt:lpstr>Horenie,Plameň</vt:lpstr>
      <vt:lpstr>Práškový hasiaci prístroj</vt:lpstr>
      <vt:lpstr>Vodný hasiaci prístroj</vt:lpstr>
      <vt:lpstr>Snehový hasiaci prístroj</vt:lpstr>
      <vt:lpstr>Penový hasiaci prístroj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Hasenia horľavých látok</dc:title>
  <dc:creator>Lojzo</dc:creator>
  <cp:lastModifiedBy>Lojzo</cp:lastModifiedBy>
  <cp:revision>3</cp:revision>
  <dcterms:created xsi:type="dcterms:W3CDTF">2017-03-13T17:37:59Z</dcterms:created>
  <dcterms:modified xsi:type="dcterms:W3CDTF">2017-04-03T19:01:15Z</dcterms:modified>
</cp:coreProperties>
</file>