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25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49B2F57-68F9-443D-959C-AEB48B9E7D7B}" type="datetimeFigureOut">
              <a:rPr lang="sk-SK" smtClean="0"/>
              <a:pPr/>
              <a:t>22. 11. 2017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98A1352-22EB-4A62-9FC3-C2B24E86DC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2F57-68F9-443D-959C-AEB48B9E7D7B}" type="datetimeFigureOut">
              <a:rPr lang="sk-SK" smtClean="0"/>
              <a:pPr/>
              <a:t>22. 11. 2017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352-22EB-4A62-9FC3-C2B24E86DC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2F57-68F9-443D-959C-AEB48B9E7D7B}" type="datetimeFigureOut">
              <a:rPr lang="sk-SK" smtClean="0"/>
              <a:pPr/>
              <a:t>22. 11. 2017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352-22EB-4A62-9FC3-C2B24E86DC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2F57-68F9-443D-959C-AEB48B9E7D7B}" type="datetimeFigureOut">
              <a:rPr lang="sk-SK" smtClean="0"/>
              <a:pPr/>
              <a:t>22. 11. 2017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352-22EB-4A62-9FC3-C2B24E86DC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2F57-68F9-443D-959C-AEB48B9E7D7B}" type="datetimeFigureOut">
              <a:rPr lang="sk-SK" smtClean="0"/>
              <a:pPr/>
              <a:t>22. 11. 2017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352-22EB-4A62-9FC3-C2B24E86DC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2F57-68F9-443D-959C-AEB48B9E7D7B}" type="datetimeFigureOut">
              <a:rPr lang="sk-SK" smtClean="0"/>
              <a:pPr/>
              <a:t>22. 11. 2017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352-22EB-4A62-9FC3-C2B24E86DC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9B2F57-68F9-443D-959C-AEB48B9E7D7B}" type="datetimeFigureOut">
              <a:rPr lang="sk-SK" smtClean="0"/>
              <a:pPr/>
              <a:t>22. 11. 2017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8A1352-22EB-4A62-9FC3-C2B24E86DC4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49B2F57-68F9-443D-959C-AEB48B9E7D7B}" type="datetimeFigureOut">
              <a:rPr lang="sk-SK" smtClean="0"/>
              <a:pPr/>
              <a:t>22. 11. 2017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98A1352-22EB-4A62-9FC3-C2B24E86DC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2F57-68F9-443D-959C-AEB48B9E7D7B}" type="datetimeFigureOut">
              <a:rPr lang="sk-SK" smtClean="0"/>
              <a:pPr/>
              <a:t>22. 11. 2017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352-22EB-4A62-9FC3-C2B24E86DC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2F57-68F9-443D-959C-AEB48B9E7D7B}" type="datetimeFigureOut">
              <a:rPr lang="sk-SK" smtClean="0"/>
              <a:pPr/>
              <a:t>22. 11. 2017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352-22EB-4A62-9FC3-C2B24E86DC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2F57-68F9-443D-959C-AEB48B9E7D7B}" type="datetimeFigureOut">
              <a:rPr lang="sk-SK" smtClean="0"/>
              <a:pPr/>
              <a:t>22. 11. 2017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352-22EB-4A62-9FC3-C2B24E86DC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49B2F57-68F9-443D-959C-AEB48B9E7D7B}" type="datetimeFigureOut">
              <a:rPr lang="sk-SK" smtClean="0"/>
              <a:pPr/>
              <a:t>22. 11. 2017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98A1352-22EB-4A62-9FC3-C2B24E86DC4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Optické prístroje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Nelly</a:t>
            </a:r>
            <a:r>
              <a:rPr lang="sk-SK" dirty="0" smtClean="0"/>
              <a:t> </a:t>
            </a:r>
            <a:r>
              <a:rPr lang="sk-SK" dirty="0" err="1" smtClean="0"/>
              <a:t>Gajdicová</a:t>
            </a:r>
            <a:endParaRPr lang="sk-SK" dirty="0" smtClean="0"/>
          </a:p>
          <a:p>
            <a:r>
              <a:rPr lang="sk-SK" dirty="0" smtClean="0"/>
              <a:t>8.B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1012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Laser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Laser je </a:t>
            </a:r>
            <a:r>
              <a:rPr lang="sk-SK" dirty="0"/>
              <a:t>zdroj monochromatického koherentného svetla, ktorý vznikne umiestnením zosilňovača svetla do optického </a:t>
            </a:r>
            <a:r>
              <a:rPr lang="sk-SK" dirty="0" err="1"/>
              <a:t>rezonátora</a:t>
            </a:r>
            <a:r>
              <a:rPr lang="sk-SK" dirty="0"/>
              <a:t> naladeného na príslušnú vlnovú dĺžku</a:t>
            </a:r>
            <a:r>
              <a:rPr lang="sk-SK" dirty="0" smtClean="0"/>
              <a:t>.</a:t>
            </a:r>
          </a:p>
          <a:p>
            <a:r>
              <a:rPr lang="sk-SK" dirty="0"/>
              <a:t>Prvý laser zostrojil roku 1960 </a:t>
            </a:r>
            <a:r>
              <a:rPr lang="sk-SK" dirty="0" err="1"/>
              <a:t>Theodore</a:t>
            </a:r>
            <a:r>
              <a:rPr lang="sk-SK" dirty="0"/>
              <a:t> </a:t>
            </a:r>
            <a:r>
              <a:rPr lang="sk-SK" dirty="0" err="1"/>
              <a:t>Maiman</a:t>
            </a:r>
            <a:r>
              <a:rPr lang="sk-SK" dirty="0" smtClean="0"/>
              <a:t>.</a:t>
            </a:r>
          </a:p>
        </p:txBody>
      </p:sp>
      <p:pic>
        <p:nvPicPr>
          <p:cNvPr id="1026" name="Picture 2" descr="C:\Users\Ziak\Desktop\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97151"/>
            <a:ext cx="3425147" cy="192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iak\Desktop\Nti3Gt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63557"/>
            <a:ext cx="475252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0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Lupa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Lupa je nástroj používaný na optické zväčšenie pozorovaného predmetu.</a:t>
            </a:r>
          </a:p>
          <a:p>
            <a:r>
              <a:rPr lang="sk-SK" dirty="0" smtClean="0"/>
              <a:t>Skladá sa zo šošovky a držiaka.</a:t>
            </a:r>
          </a:p>
          <a:p>
            <a:r>
              <a:rPr lang="pl-PL" dirty="0" smtClean="0"/>
              <a:t>Lupu možno použiť aj na založenie ohňa.</a:t>
            </a:r>
            <a:endParaRPr lang="sk-SK" dirty="0"/>
          </a:p>
        </p:txBody>
      </p:sp>
      <p:pic>
        <p:nvPicPr>
          <p:cNvPr id="1026" name="Picture 2" descr="C:\Users\Ziak\Desktop\magnifier-424566_960_7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0878" y="4096341"/>
            <a:ext cx="3967540" cy="264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Ziak\Desktop\8d6301dfc4cea0cf2edcfcdabba0989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19874"/>
            <a:ext cx="2088232" cy="199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4350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Mikroskop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Mikroskop je optický prístroj, ktorý slúži na zväčšené zobrazenie malého objektu.</a:t>
            </a:r>
          </a:p>
          <a:p>
            <a:r>
              <a:rPr lang="sk-SK" dirty="0" smtClean="0"/>
              <a:t>Pod označením mikroskop sa obvykle myslí optický mikroskop, ktorý k zobrazeniu používa svetelné lúče.</a:t>
            </a:r>
          </a:p>
          <a:p>
            <a:r>
              <a:rPr lang="sk-SK" dirty="0" smtClean="0"/>
              <a:t>Tvorí ju hlavne statív – teda to, čo nesie ostatné prvky.</a:t>
            </a:r>
            <a:endParaRPr lang="sk-SK" dirty="0"/>
          </a:p>
        </p:txBody>
      </p:sp>
      <p:pic>
        <p:nvPicPr>
          <p:cNvPr id="2050" name="Picture 2" descr="C:\Users\Ziak\Desktop\311_mikrosk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7547" y="4941168"/>
            <a:ext cx="1641872" cy="164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Ziak\Desktop\xtd-6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941168"/>
            <a:ext cx="139457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5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Fotoaparát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Fotografický aparát je opticko-mechanické zariadenie slúžiace na vytváranie fotografií pomocou svetla.</a:t>
            </a:r>
          </a:p>
          <a:p>
            <a:r>
              <a:rPr lang="sk-SK" dirty="0" smtClean="0"/>
              <a:t>Základom fotoaparátu je uzavretá </a:t>
            </a:r>
            <a:r>
              <a:rPr lang="sk-SK" dirty="0" err="1" smtClean="0"/>
              <a:t>svetlotesná</a:t>
            </a:r>
            <a:r>
              <a:rPr lang="sk-SK" dirty="0" smtClean="0"/>
              <a:t> komora s otvorom vybaveným šošovkami, ktorý sa nazýva objektív.</a:t>
            </a:r>
            <a:endParaRPr lang="sk-SK" dirty="0"/>
          </a:p>
        </p:txBody>
      </p:sp>
      <p:pic>
        <p:nvPicPr>
          <p:cNvPr id="3074" name="Picture 2" descr="C:\Users\Ziak\Desktop\s1.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0795" y="4581128"/>
            <a:ext cx="2831802" cy="188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Ziak\Desktop\fujifilm-x-m1-27mm-pancak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074912"/>
            <a:ext cx="183086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381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Ďalekohľad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Ďalekohľad  je prístroj na pozorovanie vzdialených objektov zberom elektromagnetických vĺn.</a:t>
            </a:r>
          </a:p>
          <a:p>
            <a:r>
              <a:rPr lang="sk-SK" dirty="0" smtClean="0"/>
              <a:t>Ďalekohľad zachytávajúci rádiové žiarenie.</a:t>
            </a:r>
          </a:p>
          <a:p>
            <a:r>
              <a:rPr lang="sk-SK" dirty="0" smtClean="0"/>
              <a:t> Pôvodne sa slovom ďalekohľad označoval len optický ďalekohľad.</a:t>
            </a:r>
            <a:endParaRPr lang="sk-SK" dirty="0"/>
          </a:p>
        </p:txBody>
      </p:sp>
      <p:pic>
        <p:nvPicPr>
          <p:cNvPr id="4098" name="Picture 2" descr="C:\Users\Ziak\Desktop\5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09120"/>
            <a:ext cx="1941612" cy="194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Ziak\Desktop\dalekohlad-bushnell-powerview-10x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25144"/>
            <a:ext cx="1927746" cy="192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9534346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sk-SK" dirty="0" smtClean="0">
                <a:sym typeface="Wingdings" pitchFamily="2" charset="2"/>
              </a:rPr>
              <a:t>:)) 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dustriálne">
  <a:themeElements>
    <a:clrScheme name="Industriáln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Industriálne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dustriáln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165</Words>
  <Application>Microsoft Office PowerPoint</Application>
  <PresentationFormat>Prezentácia na obrazovke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Industriálne</vt:lpstr>
      <vt:lpstr>Optické prístroje</vt:lpstr>
      <vt:lpstr>Laser</vt:lpstr>
      <vt:lpstr>Lupa</vt:lpstr>
      <vt:lpstr>Mikroskop</vt:lpstr>
      <vt:lpstr>Fotoaparát</vt:lpstr>
      <vt:lpstr>Ďalekohľad</vt:lpstr>
      <vt:lpstr>Ďakujem za pozornosť.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Optické prístroje</dc:title>
  <dc:creator>Ziak</dc:creator>
  <cp:lastModifiedBy>Lojzo</cp:lastModifiedBy>
  <cp:revision>7</cp:revision>
  <dcterms:created xsi:type="dcterms:W3CDTF">2017-11-16T07:24:27Z</dcterms:created>
  <dcterms:modified xsi:type="dcterms:W3CDTF">2017-11-22T17:31:36Z</dcterms:modified>
</cp:coreProperties>
</file>