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16D3-5C76-4A35-9A0B-15677F44E9A3}" type="datetimeFigureOut">
              <a:rPr lang="sk-SK" smtClean="0"/>
              <a:pPr/>
              <a:t>4. 6. 2019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7B3C-B0C1-48AB-B6F4-047683AACB9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16D3-5C76-4A35-9A0B-15677F44E9A3}" type="datetimeFigureOut">
              <a:rPr lang="sk-SK" smtClean="0"/>
              <a:pPr/>
              <a:t>4. 6. 2019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7B3C-B0C1-48AB-B6F4-047683AACB9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16D3-5C76-4A35-9A0B-15677F44E9A3}" type="datetimeFigureOut">
              <a:rPr lang="sk-SK" smtClean="0"/>
              <a:pPr/>
              <a:t>4. 6. 2019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7B3C-B0C1-48AB-B6F4-047683AACB9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16D3-5C76-4A35-9A0B-15677F44E9A3}" type="datetimeFigureOut">
              <a:rPr lang="sk-SK" smtClean="0"/>
              <a:pPr/>
              <a:t>4. 6. 2019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7B3C-B0C1-48AB-B6F4-047683AACB9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16D3-5C76-4A35-9A0B-15677F44E9A3}" type="datetimeFigureOut">
              <a:rPr lang="sk-SK" smtClean="0"/>
              <a:pPr/>
              <a:t>4. 6. 2019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7B3C-B0C1-48AB-B6F4-047683AACB9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16D3-5C76-4A35-9A0B-15677F44E9A3}" type="datetimeFigureOut">
              <a:rPr lang="sk-SK" smtClean="0"/>
              <a:pPr/>
              <a:t>4. 6. 2019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7B3C-B0C1-48AB-B6F4-047683AACB9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16D3-5C76-4A35-9A0B-15677F44E9A3}" type="datetimeFigureOut">
              <a:rPr lang="sk-SK" smtClean="0"/>
              <a:pPr/>
              <a:t>4. 6. 2019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7B3C-B0C1-48AB-B6F4-047683AACB9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16D3-5C76-4A35-9A0B-15677F44E9A3}" type="datetimeFigureOut">
              <a:rPr lang="sk-SK" smtClean="0"/>
              <a:pPr/>
              <a:t>4. 6. 2019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57B3C-B0C1-48AB-B6F4-047683AACB9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16D3-5C76-4A35-9A0B-15677F44E9A3}" type="datetimeFigureOut">
              <a:rPr lang="sk-SK" smtClean="0"/>
              <a:pPr/>
              <a:t>4. 6. 2019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7B3C-B0C1-48AB-B6F4-047683AACB9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16D3-5C76-4A35-9A0B-15677F44E9A3}" type="datetimeFigureOut">
              <a:rPr lang="sk-SK" smtClean="0"/>
              <a:pPr/>
              <a:t>4. 6. 2019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7757B3C-B0C1-48AB-B6F4-047683AACB9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55616D3-5C76-4A35-9A0B-15677F44E9A3}" type="datetimeFigureOut">
              <a:rPr lang="sk-SK" smtClean="0"/>
              <a:pPr/>
              <a:t>4. 6. 2019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7B3C-B0C1-48AB-B6F4-047683AACB9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5616D3-5C76-4A35-9A0B-15677F44E9A3}" type="datetimeFigureOut">
              <a:rPr lang="sk-SK" smtClean="0"/>
              <a:pPr/>
              <a:t>4. 6. 2019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7757B3C-B0C1-48AB-B6F4-047683AACB9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Optimálne prostredie našej školy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 smtClean="0"/>
              <a:t>Nelly</a:t>
            </a:r>
            <a:r>
              <a:rPr lang="sk-SK" dirty="0" smtClean="0"/>
              <a:t> </a:t>
            </a:r>
            <a:r>
              <a:rPr lang="sk-SK" dirty="0" err="1" smtClean="0"/>
              <a:t>Gajdicová</a:t>
            </a:r>
            <a:endParaRPr lang="sk-SK" dirty="0" smtClean="0"/>
          </a:p>
          <a:p>
            <a:r>
              <a:rPr lang="sk-SK" dirty="0" smtClean="0"/>
              <a:t>IX.A</a:t>
            </a:r>
            <a:endParaRPr lang="sk-SK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7030A0"/>
                </a:solidFill>
              </a:rPr>
              <a:t>ZŠ Prakovce 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Škola vznikla v roku 1896. V roku 1945 sa stala štátnou školou s troma triedami a hneď nastúpilo 121 detí.</a:t>
            </a:r>
          </a:p>
          <a:p>
            <a:r>
              <a:rPr lang="sk-SK" dirty="0" smtClean="0"/>
              <a:t>V </a:t>
            </a:r>
            <a:r>
              <a:rPr lang="sk-SK" dirty="0" smtClean="0"/>
              <a:t>súčasnosti má </a:t>
            </a:r>
            <a:r>
              <a:rPr lang="sk-SK" dirty="0" smtClean="0"/>
              <a:t>škola 20 tried a 408 žiakov. Sú tu odborné učebne, dielňa, kuchynka, telocvičňa a ihriská.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7030A0"/>
                </a:solidFill>
              </a:rPr>
              <a:t>Škola predtým a teraz: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C:\Users\Lojzo\Desktop\cache_1600x1600_8.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6706" y="2500306"/>
            <a:ext cx="4707294" cy="3006416"/>
          </a:xfrm>
          <a:prstGeom prst="rect">
            <a:avLst/>
          </a:prstGeom>
          <a:noFill/>
        </p:spPr>
      </p:pic>
      <p:pic>
        <p:nvPicPr>
          <p:cNvPr id="4" name="Picture 2" descr="C:\Users\Lojzo\Desktop\26992465_1536202843144981_3054031531196146698_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28868"/>
            <a:ext cx="4385962" cy="314327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7030A0"/>
                </a:solidFill>
              </a:rPr>
              <a:t>Ideálna škola: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 mňa by bola ideálna škola</a:t>
            </a:r>
            <a:r>
              <a:rPr lang="sk-SK" dirty="0" smtClean="0"/>
              <a:t>, taká </a:t>
            </a:r>
            <a:r>
              <a:rPr lang="sk-SK" dirty="0" smtClean="0"/>
              <a:t>ktorá má okrem </a:t>
            </a:r>
            <a:r>
              <a:rPr lang="sk-SK" dirty="0" smtClean="0"/>
              <a:t>učební, </a:t>
            </a:r>
            <a:r>
              <a:rPr lang="sk-SK" dirty="0" smtClean="0"/>
              <a:t>telocvične, jedálne atď. aj nejaký bazén alebo nejaký park a oddychovú miestnosť. Je veľká, má veľa tried atď. </a:t>
            </a:r>
            <a:endParaRPr lang="sk-SK" dirty="0"/>
          </a:p>
        </p:txBody>
      </p:sp>
      <p:pic>
        <p:nvPicPr>
          <p:cNvPr id="2050" name="Picture 2" descr="C:\Users\Lojzo\Desktop\CATS-Academy-Bost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3199" y="3938621"/>
            <a:ext cx="4410801" cy="291937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7030A0"/>
                </a:solidFill>
              </a:rPr>
              <a:t>Ideálna škola: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Škola by mala mať lepšie a modernejšie záchody, v jedálni by sme si mohli vybrať hocijaké jedlo čo by sme chceli, dlhšie prestávky.</a:t>
            </a:r>
            <a:endParaRPr lang="sk-SK" dirty="0"/>
          </a:p>
        </p:txBody>
      </p:sp>
      <p:pic>
        <p:nvPicPr>
          <p:cNvPr id="2050" name="Picture 2" descr="C:\Users\Lojzo\Desktop\bd1df3a4e1_51395635_o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3418142"/>
            <a:ext cx="3979869" cy="2801828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41</TotalTime>
  <Words>127</Words>
  <Application>Microsoft Office PowerPoint</Application>
  <PresentationFormat>Prezentácia na obrazovke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Technický</vt:lpstr>
      <vt:lpstr>Optimálne prostredie našej školy</vt:lpstr>
      <vt:lpstr>ZŠ Prakovce </vt:lpstr>
      <vt:lpstr>Škola predtým a teraz:</vt:lpstr>
      <vt:lpstr>Ideálna škola:</vt:lpstr>
      <vt:lpstr>Ideálna škola: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Optimálne prostredie našej školy</dc:title>
  <dc:creator>Lojzo</dc:creator>
  <cp:lastModifiedBy>Lojzo</cp:lastModifiedBy>
  <cp:revision>6</cp:revision>
  <dcterms:created xsi:type="dcterms:W3CDTF">2019-06-04T12:38:34Z</dcterms:created>
  <dcterms:modified xsi:type="dcterms:W3CDTF">2019-06-04T18:24:04Z</dcterms:modified>
</cp:coreProperties>
</file>