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E2A3-40C9-4F35-8C66-49C6DE8A01B3}" type="datetimeFigureOut">
              <a:rPr lang="sk-SK" smtClean="0"/>
              <a:t>7. 1. 2018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8EB7F-AF63-4A50-80A5-66CAB01846B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Skúmanie pôvodu názvov chemických prvkov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r>
              <a:rPr lang="sk-SK" dirty="0" smtClean="0"/>
              <a:t> </a:t>
            </a:r>
          </a:p>
          <a:p>
            <a:r>
              <a:rPr lang="sk-SK" dirty="0" smtClean="0"/>
              <a:t>VIII.B</a:t>
            </a:r>
            <a:endParaRPr lang="sk-SK" dirty="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Argón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 má pre svoju </a:t>
            </a:r>
            <a:r>
              <a:rPr lang="sk-SK" dirty="0" err="1"/>
              <a:t>nereaktívnosť</a:t>
            </a:r>
            <a:r>
              <a:rPr lang="sk-SK" dirty="0"/>
              <a:t> názov utvorený z </a:t>
            </a:r>
            <a:r>
              <a:rPr lang="sk-SK" dirty="0" smtClean="0"/>
              <a:t>gréckeho </a:t>
            </a:r>
            <a:r>
              <a:rPr lang="sk-SK" dirty="0"/>
              <a:t>slova (</a:t>
            </a:r>
            <a:r>
              <a:rPr lang="sk-SK" dirty="0" err="1"/>
              <a:t>argos</a:t>
            </a:r>
            <a:r>
              <a:rPr lang="sk-SK" dirty="0"/>
              <a:t>) = lenivý. </a:t>
            </a:r>
            <a:endParaRPr lang="sk-SK" dirty="0" smtClean="0"/>
          </a:p>
          <a:p>
            <a:r>
              <a:rPr lang="en-US" dirty="0" err="1"/>
              <a:t>objavený</a:t>
            </a:r>
            <a:r>
              <a:rPr lang="en-US" dirty="0"/>
              <a:t> R. J. </a:t>
            </a:r>
            <a:r>
              <a:rPr lang="en-US" dirty="0" err="1"/>
              <a:t>Rayleighom</a:t>
            </a:r>
            <a:r>
              <a:rPr lang="en-US" dirty="0"/>
              <a:t> a W. </a:t>
            </a:r>
            <a:r>
              <a:rPr lang="en-US" dirty="0" err="1"/>
              <a:t>Ramsayom</a:t>
            </a:r>
            <a:r>
              <a:rPr lang="en-US" dirty="0"/>
              <a:t> r. 1894</a:t>
            </a:r>
            <a:endParaRPr lang="sk-SK" dirty="0"/>
          </a:p>
        </p:txBody>
      </p:sp>
      <p:pic>
        <p:nvPicPr>
          <p:cNvPr id="1026" name="Picture 2" descr="C:\Users\Lojzo\Desktop\270px-Argon-g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571876"/>
            <a:ext cx="2571768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Krypton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krypton</a:t>
            </a:r>
            <a:r>
              <a:rPr lang="sk-SK" dirty="0"/>
              <a:t> má názov odvodený z gréckeho slova ( </a:t>
            </a:r>
            <a:r>
              <a:rPr lang="sk-SK" dirty="0" err="1"/>
              <a:t>kryptein</a:t>
            </a:r>
            <a:r>
              <a:rPr lang="sk-SK" dirty="0"/>
              <a:t> ) = skrývať, keďže sa dal zo vzduchu len ťažko izolovať</a:t>
            </a:r>
          </a:p>
        </p:txBody>
      </p:sp>
      <p:pic>
        <p:nvPicPr>
          <p:cNvPr id="2050" name="Picture 2" descr="C:\Users\Lojzo\Desktop\Krypton-g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857496"/>
            <a:ext cx="3571875" cy="3571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Lutécium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 </a:t>
            </a:r>
            <a:r>
              <a:rPr lang="sk-SK" dirty="0" err="1" smtClean="0"/>
              <a:t>lutécium</a:t>
            </a:r>
            <a:r>
              <a:rPr lang="sk-SK" dirty="0" smtClean="0"/>
              <a:t> </a:t>
            </a:r>
            <a:r>
              <a:rPr lang="sk-SK" dirty="0"/>
              <a:t>je pomenované podľa starého názvu Paríža ( </a:t>
            </a:r>
            <a:r>
              <a:rPr lang="sk-SK" dirty="0" err="1" smtClean="0"/>
              <a:t>Lutétia</a:t>
            </a:r>
            <a:r>
              <a:rPr lang="sk-SK" dirty="0" smtClean="0"/>
              <a:t> </a:t>
            </a:r>
            <a:r>
              <a:rPr lang="sk-SK" dirty="0"/>
              <a:t>)</a:t>
            </a:r>
          </a:p>
        </p:txBody>
      </p:sp>
      <p:pic>
        <p:nvPicPr>
          <p:cNvPr id="3074" name="Picture 2" descr="C:\Users\Lojzo\Desktop\Lutetium_sublimed_dendritic_and_1cm3_cu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496"/>
            <a:ext cx="4909219" cy="3364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Yttrium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yttrium</a:t>
            </a:r>
            <a:r>
              <a:rPr lang="sk-SK" dirty="0"/>
              <a:t> dostalo názov podľa švédskej obce </a:t>
            </a:r>
            <a:r>
              <a:rPr lang="sk-SK" dirty="0" err="1"/>
              <a:t>Ytterby</a:t>
            </a:r>
            <a:r>
              <a:rPr lang="sk-SK" dirty="0"/>
              <a:t>, odkiaľ pochádzajú nerasty, v ktorých bolo objavené </a:t>
            </a:r>
          </a:p>
        </p:txBody>
      </p:sp>
      <p:pic>
        <p:nvPicPr>
          <p:cNvPr id="4098" name="Picture 2" descr="C:\Users\Lojzo\Desktop\270px-Yttrium_sublimed_dendritic_and_1cm3_cu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500438"/>
            <a:ext cx="3830653" cy="2610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Xenón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 </a:t>
            </a:r>
            <a:r>
              <a:rPr lang="sk-SK" dirty="0" smtClean="0"/>
              <a:t>xenón </a:t>
            </a:r>
            <a:r>
              <a:rPr lang="sk-SK" dirty="0"/>
              <a:t>má názov odvodený od slova </a:t>
            </a:r>
            <a:r>
              <a:rPr lang="sk-SK" dirty="0" smtClean="0"/>
              <a:t>(</a:t>
            </a:r>
            <a:r>
              <a:rPr lang="sk-SK" dirty="0" err="1" smtClean="0"/>
              <a:t>xenós</a:t>
            </a:r>
            <a:r>
              <a:rPr lang="sk-SK" dirty="0"/>
              <a:t>) = cudzí, lebo bol objavený ako cudzia prímes v argóne</a:t>
            </a:r>
          </a:p>
        </p:txBody>
      </p:sp>
      <p:pic>
        <p:nvPicPr>
          <p:cNvPr id="5122" name="Picture 2" descr="C:\Users\Lojzo\Desktop\270px-Xenon-g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43248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Office PowerPoint</Application>
  <PresentationFormat>Prezentácia na obrazovke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Skúmanie pôvodu názvov chemických prvkov</vt:lpstr>
      <vt:lpstr>Argón</vt:lpstr>
      <vt:lpstr>Krypton</vt:lpstr>
      <vt:lpstr>Lutécium</vt:lpstr>
      <vt:lpstr>Yttrium</vt:lpstr>
      <vt:lpstr>Xenón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Skúmanie pôvodu názvov chemických prvkov</dc:title>
  <dc:creator>Lojzo</dc:creator>
  <cp:lastModifiedBy>Lojzo</cp:lastModifiedBy>
  <cp:revision>2</cp:revision>
  <dcterms:created xsi:type="dcterms:W3CDTF">2018-01-07T19:11:35Z</dcterms:created>
  <dcterms:modified xsi:type="dcterms:W3CDTF">2018-01-07T19:29:15Z</dcterms:modified>
</cp:coreProperties>
</file>