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7880585-6789-456D-8028-6A2ADD29318A}" type="datetimeFigureOut">
              <a:rPr lang="sk-SK" smtClean="0"/>
              <a:pPr/>
              <a:t>23. 5. 2016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57CBB9-A845-4DCF-8C0D-682F8B7537B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Znečisťovanie a ochrana ovzdušia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Meno: </a:t>
            </a:r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r>
              <a:rPr lang="sk-SK" dirty="0" smtClean="0"/>
              <a:t>Trieda: VI.B</a:t>
            </a:r>
            <a:endParaRPr lang="sk-SK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Zloženie vzduchu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Skladá sa z: dusík(N2), kyslík(O2), </a:t>
            </a:r>
            <a:r>
              <a:rPr lang="sk-SK" dirty="0" err="1" smtClean="0"/>
              <a:t>argon</a:t>
            </a:r>
            <a:r>
              <a:rPr lang="sk-SK" dirty="0" smtClean="0"/>
              <a:t>(</a:t>
            </a:r>
            <a:r>
              <a:rPr lang="sk-SK" dirty="0" err="1" smtClean="0"/>
              <a:t>Ar</a:t>
            </a:r>
            <a:r>
              <a:rPr lang="sk-SK" dirty="0" smtClean="0"/>
              <a:t>), oxid uhličitý(CO2), </a:t>
            </a:r>
            <a:r>
              <a:rPr lang="sk-SK" dirty="0" err="1" smtClean="0"/>
              <a:t>neon</a:t>
            </a:r>
            <a:r>
              <a:rPr lang="sk-SK" dirty="0" smtClean="0"/>
              <a:t>(Ne), hélium(</a:t>
            </a:r>
            <a:r>
              <a:rPr lang="sk-SK" dirty="0" err="1" smtClean="0"/>
              <a:t>He</a:t>
            </a:r>
            <a:r>
              <a:rPr lang="sk-SK" dirty="0" smtClean="0"/>
              <a:t>), </a:t>
            </a:r>
            <a:r>
              <a:rPr lang="sk-SK" dirty="0" err="1" smtClean="0"/>
              <a:t>krypten</a:t>
            </a:r>
            <a:r>
              <a:rPr lang="sk-SK" dirty="0" smtClean="0"/>
              <a:t>(</a:t>
            </a:r>
            <a:r>
              <a:rPr lang="sk-SK" dirty="0" err="1" smtClean="0"/>
              <a:t>Kr</a:t>
            </a:r>
            <a:r>
              <a:rPr lang="sk-SK" dirty="0" smtClean="0"/>
              <a:t>), vodík(H2), </a:t>
            </a:r>
            <a:r>
              <a:rPr lang="sk-SK" dirty="0" err="1" smtClean="0"/>
              <a:t>xenon</a:t>
            </a:r>
            <a:r>
              <a:rPr lang="sk-SK" dirty="0" smtClean="0"/>
              <a:t>(</a:t>
            </a:r>
            <a:r>
              <a:rPr lang="sk-SK" dirty="0" err="1" smtClean="0"/>
              <a:t>Xe</a:t>
            </a:r>
            <a:r>
              <a:rPr lang="sk-SK" dirty="0" smtClean="0"/>
              <a:t>), </a:t>
            </a:r>
            <a:r>
              <a:rPr lang="sk-SK" dirty="0" err="1" smtClean="0"/>
              <a:t>Ozon</a:t>
            </a:r>
            <a:r>
              <a:rPr lang="sk-SK" dirty="0" smtClean="0"/>
              <a:t> (O3).</a:t>
            </a:r>
          </a:p>
          <a:p>
            <a:r>
              <a:rPr lang="sk-SK" dirty="0" smtClean="0"/>
              <a:t>Suchý čistý vzduch v spodných vrstvách atmosféry – do výšky až 20km.</a:t>
            </a:r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Kyslý dážď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Vzniká následkom úniku oxidu siričitého a oxidov dusíka.</a:t>
            </a:r>
          </a:p>
          <a:p>
            <a:r>
              <a:rPr lang="sk-SK" dirty="0" smtClean="0"/>
              <a:t>Dá sa definovať ako akýkoľvek výskyt zrážok s neobvykle nízkou hodnotou </a:t>
            </a:r>
            <a:r>
              <a:rPr lang="sk-SK" dirty="0" err="1" smtClean="0"/>
              <a:t>Ph</a:t>
            </a:r>
            <a:r>
              <a:rPr lang="sk-SK" dirty="0" smtClean="0"/>
              <a:t>.</a:t>
            </a:r>
          </a:p>
          <a:p>
            <a:r>
              <a:rPr lang="sk-SK" dirty="0" smtClean="0"/>
              <a:t>Prispieva tiež ku kyslosti riek, potokov a stromov. </a:t>
            </a:r>
          </a:p>
        </p:txBody>
      </p:sp>
      <p:pic>
        <p:nvPicPr>
          <p:cNvPr id="1026" name="Picture 2" descr="C:\Users\Lojzo\Desktop\VULKAN~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500570"/>
            <a:ext cx="2727330" cy="2090953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Skleníkový efekt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jav spočívajúci v ohriatí nižších vrstiev atmosféry.</a:t>
            </a:r>
          </a:p>
          <a:p>
            <a:r>
              <a:rPr lang="sk-SK" dirty="0" smtClean="0"/>
              <a:t>Môže byť aj na Marse , Venuši a Titáne.</a:t>
            </a:r>
          </a:p>
          <a:p>
            <a:r>
              <a:rPr lang="sk-SK" dirty="0" smtClean="0"/>
              <a:t>Je spôsobený spaľovaním palív, lesov a zmenami krajiny. </a:t>
            </a:r>
          </a:p>
        </p:txBody>
      </p:sp>
      <p:pic>
        <p:nvPicPr>
          <p:cNvPr id="2050" name="Picture 2" descr="C:\Users\Lojzo\Desktop\Globalni_toky_energie_cs_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214818"/>
            <a:ext cx="2703164" cy="2182805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Smog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chemické znečistenie atmosféry spôsobené ľudskou činnosťou.</a:t>
            </a:r>
          </a:p>
          <a:p>
            <a:r>
              <a:rPr lang="sk-SK" dirty="0" smtClean="0"/>
              <a:t>Redukčný smog je zloženie mestského priemyselného dymu a hmly.</a:t>
            </a:r>
          </a:p>
          <a:p>
            <a:r>
              <a:rPr lang="sk-SK" dirty="0" smtClean="0"/>
              <a:t>Moderný smog je spôsobený z výfukov automobilov. </a:t>
            </a:r>
            <a:endParaRPr lang="sk-SK" dirty="0"/>
          </a:p>
        </p:txBody>
      </p:sp>
      <p:pic>
        <p:nvPicPr>
          <p:cNvPr id="3074" name="Picture 2" descr="C:\Users\Lojzo\Desktop\shanghai_smo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4357694"/>
            <a:ext cx="2928958" cy="2319248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Ozonová</a:t>
            </a:r>
            <a:r>
              <a:rPr lang="sk-SK" dirty="0" smtClean="0"/>
              <a:t> diera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4929222"/>
          </a:xfrm>
        </p:spPr>
        <p:txBody>
          <a:bodyPr/>
          <a:lstStyle/>
          <a:p>
            <a:r>
              <a:rPr lang="sk-SK" dirty="0" smtClean="0"/>
              <a:t>Je oblasť najmä nad Arktídou a Antarktídou s prudko zníženou koncentráciou </a:t>
            </a:r>
            <a:r>
              <a:rPr lang="sk-SK" dirty="0" err="1" smtClean="0"/>
              <a:t>ozonu</a:t>
            </a:r>
            <a:r>
              <a:rPr lang="sk-SK" dirty="0" smtClean="0"/>
              <a:t> v dôsledku </a:t>
            </a:r>
            <a:r>
              <a:rPr lang="sk-SK" dirty="0" err="1" smtClean="0"/>
              <a:t>antropogénneho</a:t>
            </a:r>
            <a:r>
              <a:rPr lang="sk-SK" dirty="0" smtClean="0"/>
              <a:t> znečistenia.</a:t>
            </a:r>
          </a:p>
          <a:p>
            <a:r>
              <a:rPr lang="sk-SK" dirty="0" smtClean="0"/>
              <a:t> Ozón je plyn, vo vyššej koncentrácii je jedovatý.</a:t>
            </a:r>
          </a:p>
          <a:p>
            <a:r>
              <a:rPr lang="sk-SK" dirty="0" smtClean="0"/>
              <a:t>Je veľmi účinný skleníkový plyn.</a:t>
            </a:r>
          </a:p>
        </p:txBody>
      </p:sp>
      <p:pic>
        <p:nvPicPr>
          <p:cNvPr id="4098" name="Picture 2" descr="C:\Users\Lojzo\Desktop\NASA_and_NOAA_Announce_Ozone_Hole_is_a_Double_Record_Brea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786190"/>
            <a:ext cx="2794000" cy="271464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</TotalTime>
  <Words>181</Words>
  <Application>Microsoft Office PowerPoint</Application>
  <PresentationFormat>Prezentácia na obrazovke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Luxusný</vt:lpstr>
      <vt:lpstr>Znečisťovanie a ochrana ovzdušia</vt:lpstr>
      <vt:lpstr>Zloženie vzduchu</vt:lpstr>
      <vt:lpstr>Kyslý dážď</vt:lpstr>
      <vt:lpstr>Skleníkový efekt</vt:lpstr>
      <vt:lpstr>Smog</vt:lpstr>
      <vt:lpstr>Ozonová diera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Znečisťovanie a ochrana ovzdušia</dc:title>
  <dc:creator>Lojzo</dc:creator>
  <cp:lastModifiedBy>Lojzo</cp:lastModifiedBy>
  <cp:revision>4</cp:revision>
  <dcterms:created xsi:type="dcterms:W3CDTF">2016-05-23T17:53:18Z</dcterms:created>
  <dcterms:modified xsi:type="dcterms:W3CDTF">2016-05-23T18:18:06Z</dcterms:modified>
</cp:coreProperties>
</file>