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59AB555-2B9D-4F2F-A63B-7293B01462CC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5236F43-8462-4545-83E0-C6FD5D247CEB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latin typeface="AR DARLING" pitchFamily="2" charset="0"/>
              </a:rPr>
              <a:t>Alkohol</a:t>
            </a:r>
            <a:endParaRPr lang="sk-SK" dirty="0">
              <a:latin typeface="AR DARLING" pitchFamily="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</a:rPr>
              <a:t>Nelly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</a:rPr>
              <a:t>Gajdicová</a:t>
            </a:r>
            <a:endParaRPr lang="sk-SK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Milada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</a:rPr>
              <a:t>Luščáková</a:t>
            </a:r>
            <a:endParaRPr lang="sk-SK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VII.B</a:t>
            </a: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História alkoholu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Najrozšírenejšia droga je súčasťou ľudskej civilizácie pravdepodobne od najstarších čias. </a:t>
            </a:r>
            <a:endParaRPr lang="sk-SK" dirty="0" smtClean="0"/>
          </a:p>
          <a:p>
            <a:r>
              <a:rPr lang="sk-SK" dirty="0"/>
              <a:t>Kvasené nápoje s opojným účinkom vyrábali naši </a:t>
            </a:r>
            <a:r>
              <a:rPr lang="sk-SK" dirty="0" err="1"/>
              <a:t>prapredkovia</a:t>
            </a:r>
            <a:r>
              <a:rPr lang="sk-SK" dirty="0"/>
              <a:t> </a:t>
            </a:r>
            <a:endParaRPr lang="sk-SK" dirty="0" smtClean="0"/>
          </a:p>
          <a:p>
            <a:r>
              <a:rPr lang="sk-SK" dirty="0"/>
              <a:t>Prvá písomná zmienka o produkcii piva sa nachádza v </a:t>
            </a:r>
            <a:r>
              <a:rPr lang="sk-SK" dirty="0" err="1"/>
              <a:t>Chamurapiho</a:t>
            </a:r>
            <a:r>
              <a:rPr lang="sk-SK" dirty="0"/>
              <a:t> zákonníku, najstaršej písomnej pamiatke sveta.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Alkohol na Slovensku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priemerný </a:t>
            </a:r>
            <a:r>
              <a:rPr lang="sk-SK" dirty="0"/>
              <a:t>Slovák ročne skonzumuje pekných </a:t>
            </a:r>
            <a:r>
              <a:rPr lang="sk-SK" b="1" dirty="0">
                <a:solidFill>
                  <a:srgbClr val="FF0000"/>
                </a:solidFill>
              </a:rPr>
              <a:t>17,84</a:t>
            </a:r>
            <a:r>
              <a:rPr lang="sk-SK" b="1" dirty="0"/>
              <a:t> </a:t>
            </a:r>
            <a:r>
              <a:rPr lang="sk-SK" dirty="0"/>
              <a:t>litra čistého </a:t>
            </a:r>
            <a:r>
              <a:rPr lang="sk-SK" dirty="0" smtClean="0"/>
              <a:t>alkoholu</a:t>
            </a:r>
          </a:p>
          <a:p>
            <a:r>
              <a:rPr lang="sk-SK" dirty="0"/>
              <a:t>To je približne 48 gramov čistého alkoholu </a:t>
            </a:r>
            <a:r>
              <a:rPr lang="sk-SK" dirty="0" smtClean="0"/>
              <a:t>denne</a:t>
            </a:r>
          </a:p>
          <a:p>
            <a:r>
              <a:rPr lang="sk-SK" dirty="0"/>
              <a:t>V prepočte temer dva a pol veľkého piva denne alebo tri poldecáky 40-percentnej pálenky, alebo pol litra vína.</a:t>
            </a:r>
          </a:p>
          <a:p>
            <a:r>
              <a:rPr lang="sk-SK" dirty="0"/>
              <a:t>Je to však </a:t>
            </a:r>
            <a:r>
              <a:rPr lang="sk-SK" b="1" u="sng" dirty="0">
                <a:solidFill>
                  <a:srgbClr val="FF0000"/>
                </a:solidFill>
              </a:rPr>
              <a:t>jed</a:t>
            </a:r>
            <a:r>
              <a:rPr lang="sk-SK" dirty="0"/>
              <a:t>, ktorý nás pomaly, ale isto posúva ku chronickým </a:t>
            </a:r>
            <a:r>
              <a:rPr lang="sk-SK" dirty="0" smtClean="0"/>
              <a:t>ochoreniam.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Ako sme na tom v porovnaní so svetom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Svetové štatistiky spotreby alkoholu, ktoré pripravuje WHO, uvádzajú, že vo svete sa ročne na hlavu človeka vo veku nad pätnásť rokov vypije približne 6,2 litra čistého </a:t>
            </a:r>
            <a:r>
              <a:rPr lang="sk-SK" dirty="0" smtClean="0"/>
              <a:t>alkoholu</a:t>
            </a:r>
          </a:p>
          <a:p>
            <a:r>
              <a:rPr lang="sk-SK" dirty="0" smtClean="0"/>
              <a:t>Vedie </a:t>
            </a:r>
            <a:r>
              <a:rPr lang="sk-SK" dirty="0"/>
              <a:t>Litva, Rumunsko a my sa s Maďarskom a Českom delíme o tretiu až piatu priečku.</a:t>
            </a:r>
          </a:p>
          <a:p>
            <a:r>
              <a:rPr lang="sk-SK" dirty="0"/>
              <a:t>Na Slovensku pijú omnoho viac muži ako ženy. </a:t>
            </a:r>
            <a:endParaRPr lang="sk-SK" dirty="0" smtClean="0"/>
          </a:p>
          <a:p>
            <a:r>
              <a:rPr lang="sk-SK" dirty="0"/>
              <a:t>U nás vôbec nepije 28 % mužov a 39 % </a:t>
            </a:r>
            <a:r>
              <a:rPr lang="sk-SK" dirty="0" smtClean="0"/>
              <a:t>žien</a:t>
            </a:r>
          </a:p>
          <a:p>
            <a:r>
              <a:rPr lang="sk-SK" dirty="0"/>
              <a:t>46 % spotreby alkoholu na Slovensku tvoria destiláty, 30 % pivo a len 18 % je </a:t>
            </a:r>
            <a:r>
              <a:rPr lang="sk-SK" dirty="0" smtClean="0"/>
              <a:t>víno</a:t>
            </a:r>
          </a:p>
          <a:p>
            <a:r>
              <a:rPr lang="sk-SK" dirty="0"/>
              <a:t>Šesť percent tvoria iné alkoholické nápoje.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Geografia pitia</a:t>
            </a:r>
            <a:endParaRPr lang="sk-SK" dirty="0"/>
          </a:p>
        </p:txBody>
      </p:sp>
      <p:pic>
        <p:nvPicPr>
          <p:cNvPr id="1026" name="Picture 2" descr="C:\Users\Lojzo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42927"/>
            <a:ext cx="6608302" cy="37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zistím , či som opitý </a:t>
            </a:r>
            <a:endParaRPr lang="sk-SK" dirty="0"/>
          </a:p>
        </p:txBody>
      </p:sp>
      <p:pic>
        <p:nvPicPr>
          <p:cNvPr id="4" name="Obrázek 0" descr="14573-0-prirucka-na-stav-opitosti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4242" y="1600200"/>
            <a:ext cx="6075516" cy="470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ĎAKUJEME ZA POZORNOSŤ</a:t>
            </a:r>
            <a:endParaRPr lang="sk-SK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</TotalTime>
  <Words>212</Words>
  <Application>Microsoft Office PowerPoint</Application>
  <PresentationFormat>Prezentácia na obrazovke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Špička</vt:lpstr>
      <vt:lpstr>Alkohol</vt:lpstr>
      <vt:lpstr>História alkoholu</vt:lpstr>
      <vt:lpstr>Alkohol na Slovensku</vt:lpstr>
      <vt:lpstr>Ako sme na tom v porovnaní so svetom</vt:lpstr>
      <vt:lpstr>Geografia pitia</vt:lpstr>
      <vt:lpstr>Ako zistím , či som opitý </vt:lpstr>
      <vt:lpstr>Snímka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Alkohol</dc:title>
  <dc:creator>Lojzo</dc:creator>
  <cp:lastModifiedBy>Lojzo</cp:lastModifiedBy>
  <cp:revision>4</cp:revision>
  <dcterms:created xsi:type="dcterms:W3CDTF">2017-02-23T17:32:35Z</dcterms:created>
  <dcterms:modified xsi:type="dcterms:W3CDTF">2017-02-23T18:01:02Z</dcterms:modified>
</cp:coreProperties>
</file>