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68C259-4B8D-440D-AA8D-783E4ED2B282}" type="datetimeFigureOut">
              <a:rPr lang="sk-SK" smtClean="0"/>
              <a:t>13. 6. 2018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58B319-47F8-4D27-821A-67E8E66A9600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Energia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Nelly</a:t>
            </a:r>
            <a:r>
              <a:rPr lang="sk-SK" dirty="0" smtClean="0"/>
              <a:t> </a:t>
            </a:r>
            <a:r>
              <a:rPr lang="sk-SK" dirty="0" err="1" smtClean="0"/>
              <a:t>Gajdicová</a:t>
            </a:r>
            <a:endParaRPr lang="sk-SK" dirty="0" smtClean="0"/>
          </a:p>
          <a:p>
            <a:r>
              <a:rPr lang="sk-SK" dirty="0" smtClean="0"/>
              <a:t>VIII.B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Výroba elektrickej energie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Najviac energie pochádza z atómových elektrárni a to 56,9%</a:t>
            </a:r>
          </a:p>
          <a:p>
            <a:r>
              <a:rPr lang="sk-SK" dirty="0" smtClean="0"/>
              <a:t>O</a:t>
            </a:r>
            <a:r>
              <a:rPr lang="sk-SK" dirty="0" smtClean="0"/>
              <a:t> dosť menej majú vodné elektrárne a to 16,8%</a:t>
            </a:r>
          </a:p>
          <a:p>
            <a:r>
              <a:rPr lang="sk-SK" dirty="0" smtClean="0"/>
              <a:t>O trošku menej majú tepelné elektrárne a to 12,8%</a:t>
            </a:r>
          </a:p>
          <a:p>
            <a:r>
              <a:rPr lang="sk-SK" dirty="0" smtClean="0"/>
              <a:t>13,6% energie pochádza z ostatných elektrárni. </a:t>
            </a:r>
          </a:p>
          <a:p>
            <a:endParaRPr lang="sk-SK" dirty="0" smtClean="0"/>
          </a:p>
        </p:txBody>
      </p:sp>
      <p:pic>
        <p:nvPicPr>
          <p:cNvPr id="8194" name="Picture 2" descr="C:\Users\Lojzo\Desktop\EDISON-žiarovka-CLASSIC-nesie-tvar-klasickej-bežnej-žiarovky-ktoré-sa-používali-pred-pár-rokmi-s-retro-dizaj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010025"/>
            <a:ext cx="2847975" cy="2847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 </a:t>
            </a:r>
            <a:r>
              <a:rPr lang="sk-SK" smtClean="0"/>
              <a:t>za pozornosť!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delíme elektrárne?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Tepelné - plynové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   - uhoľné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   - atómové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   - geotermálne</a:t>
            </a:r>
          </a:p>
          <a:p>
            <a:r>
              <a:rPr lang="sk-SK" dirty="0" smtClean="0"/>
              <a:t>Vodné - riečne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- prílivové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- prečerpávacie</a:t>
            </a:r>
          </a:p>
          <a:p>
            <a:r>
              <a:rPr lang="sk-SK" dirty="0" smtClean="0"/>
              <a:t>Veterné</a:t>
            </a:r>
          </a:p>
          <a:p>
            <a:r>
              <a:rPr lang="sk-SK" dirty="0" smtClean="0"/>
              <a:t>Slnečné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to elektrárne?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Elektráreň je technické zariadenie, ktoré produkuje energiu.</a:t>
            </a:r>
          </a:p>
          <a:p>
            <a:r>
              <a:rPr lang="sk-SK" dirty="0" smtClean="0"/>
              <a:t>Sú producenti energie pre sieť.</a:t>
            </a:r>
            <a:endParaRPr lang="sk-SK" dirty="0"/>
          </a:p>
        </p:txBody>
      </p:sp>
      <p:pic>
        <p:nvPicPr>
          <p:cNvPr id="1026" name="Picture 2" descr="C:\Users\Lojzo\Desktop\WgTLnLNlQrXmNXnDnH8mgA_Jadrov-elektr-re-Mochov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4191029" cy="2357454"/>
          </a:xfrm>
          <a:prstGeom prst="rect">
            <a:avLst/>
          </a:prstGeom>
          <a:noFill/>
        </p:spPr>
      </p:pic>
      <p:pic>
        <p:nvPicPr>
          <p:cNvPr id="1027" name="Picture 3" descr="C:\Users\Lojzo\Desktop\tepelna-elektraren-novaky-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143116"/>
            <a:ext cx="3318236" cy="2214562"/>
          </a:xfrm>
          <a:prstGeom prst="rect">
            <a:avLst/>
          </a:prstGeom>
          <a:noFill/>
        </p:spPr>
      </p:pic>
      <p:pic>
        <p:nvPicPr>
          <p:cNvPr id="1028" name="Picture 4" descr="C:\Users\Lojzo\Desktop\elektraren_kostoln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458962"/>
            <a:ext cx="3214710" cy="2399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Jadrová elektráreň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Jadrové elektráreň slúži na premenu jadrovej energie na elektrickú.</a:t>
            </a:r>
          </a:p>
          <a:p>
            <a:r>
              <a:rPr lang="sk-SK" dirty="0" smtClean="0"/>
              <a:t>Najväčšia časť energie pochádza z jadrových elektrárni.</a:t>
            </a:r>
          </a:p>
          <a:p>
            <a:r>
              <a:rPr lang="sk-SK" dirty="0" smtClean="0"/>
              <a:t>Na Slovensku sú jadrové elektrárne v </a:t>
            </a:r>
            <a:r>
              <a:rPr lang="sk-SK" dirty="0" err="1" smtClean="0"/>
              <a:t>Jaslovských</a:t>
            </a:r>
            <a:r>
              <a:rPr lang="sk-SK" dirty="0" smtClean="0"/>
              <a:t> Bohuniciach a v </a:t>
            </a:r>
            <a:r>
              <a:rPr lang="sk-SK" dirty="0" err="1" smtClean="0"/>
              <a:t>Mochovciach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2050" name="Picture 2" descr="C:\Users\Lojzo\Desktop\jadrova_elektrar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0005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Tepelné  elektrárne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Tepelná elektráreň slúži na premenu z chemickej energie na elektrickú.</a:t>
            </a:r>
          </a:p>
          <a:p>
            <a:r>
              <a:rPr lang="sk-SK" dirty="0" smtClean="0"/>
              <a:t>Tieto elektrárne máme na Slovensku dve a to Elektráreň Nováky a Elektráreň Vojany.</a:t>
            </a:r>
          </a:p>
          <a:p>
            <a:r>
              <a:rPr lang="sk-SK" dirty="0" smtClean="0"/>
              <a:t>V Novákoch sa spaľuje hnedé uhlie a biomasa vo Vojanoch zase čierne uhlie.</a:t>
            </a:r>
          </a:p>
          <a:p>
            <a:endParaRPr lang="sk-SK" dirty="0" smtClean="0"/>
          </a:p>
        </p:txBody>
      </p:sp>
      <p:pic>
        <p:nvPicPr>
          <p:cNvPr id="3074" name="Picture 2" descr="C:\Users\Lojzo\Desktop\1749246_vojany-elektraren-biomas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000504"/>
            <a:ext cx="4000528" cy="2667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Vodné elektrárne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Vodná elektráreň premieňa energiu vody a elektrickú energiu.</a:t>
            </a:r>
          </a:p>
          <a:p>
            <a:r>
              <a:rPr lang="sk-SK" dirty="0" smtClean="0"/>
              <a:t>Skladá sa z priehradnej hrádze, ktorá zadržiava vodu, turbíny a generátory vyrábajú elektrickú energiu.</a:t>
            </a:r>
          </a:p>
          <a:p>
            <a:r>
              <a:rPr lang="sk-SK" dirty="0" smtClean="0"/>
              <a:t>Najvýkonnejšia elektráreň u nás je Čierny Váh a Vodné dielo Gabčíkovo. Okrem veľkých vodných diel máme na Slovensku aj malé, ktoré využívajú menšie vodné toky.</a:t>
            </a:r>
          </a:p>
          <a:p>
            <a:endParaRPr lang="sk-SK" dirty="0"/>
          </a:p>
        </p:txBody>
      </p:sp>
      <p:pic>
        <p:nvPicPr>
          <p:cNvPr id="4098" name="Picture 2" descr="C:\Users\Lojzo\Desktop\vod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713298"/>
            <a:ext cx="3287554" cy="2144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Veterné elektrárne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Tieto elektrárne poháňa vietor.</a:t>
            </a:r>
          </a:p>
          <a:p>
            <a:r>
              <a:rPr lang="sk-SK" dirty="0" smtClean="0"/>
              <a:t>Modernú elektrickú energiu vyrába veterná turbína.</a:t>
            </a:r>
          </a:p>
          <a:p>
            <a:r>
              <a:rPr lang="sk-SK" dirty="0" smtClean="0"/>
              <a:t>Najväčší potenciál  veterných elektrárni  na Slovensku je v Podunajskej n</a:t>
            </a:r>
            <a:r>
              <a:rPr lang="sk-SK" dirty="0" smtClean="0"/>
              <a:t>í</a:t>
            </a:r>
            <a:r>
              <a:rPr lang="sk-SK" dirty="0" smtClean="0"/>
              <a:t>žine.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6146" name="Picture 2" descr="C:\Users\Lojzo\Desktop\ilustracne-foto-5-640x41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357562"/>
            <a:ext cx="4968187" cy="3244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Paroplynové elektrárne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 Je to elektráreň, ktorá využíva zemný plyn ako palivo na získavanie elektrickej energie a tepla.</a:t>
            </a:r>
          </a:p>
          <a:p>
            <a:r>
              <a:rPr lang="sk-SK" dirty="0" smtClean="0"/>
              <a:t>Na území Slovenska máme dve takéto elektrárne prvá je v Malženiciach, ale tá je už mimo prevádzky. Druhá je vo Vojanoch, tá stále funguje.</a:t>
            </a:r>
          </a:p>
          <a:p>
            <a:endParaRPr lang="sk-SK" dirty="0" smtClean="0"/>
          </a:p>
        </p:txBody>
      </p:sp>
      <p:pic>
        <p:nvPicPr>
          <p:cNvPr id="5122" name="Picture 2" descr="C:\Users\Lojzo\Desktop\EON_Slovakia_MalzeniceCCP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43314"/>
            <a:ext cx="6854840" cy="296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Emisia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Emisia je škodlivá látka, ktorá je vylúčená do prostredia.</a:t>
            </a:r>
          </a:p>
          <a:p>
            <a:r>
              <a:rPr lang="sk-SK" dirty="0" smtClean="0"/>
              <a:t>Táto látka zadržiava teplo v atmosfére a tak vzniká skleníkový efekt.</a:t>
            </a:r>
          </a:p>
          <a:p>
            <a:r>
              <a:rPr lang="sk-SK" dirty="0" smtClean="0"/>
              <a:t>Môže byť prírodného alebo </a:t>
            </a:r>
            <a:r>
              <a:rPr lang="sk-SK" dirty="0" err="1" smtClean="0"/>
              <a:t>antropogénneho</a:t>
            </a:r>
            <a:r>
              <a:rPr lang="sk-SK" dirty="0" smtClean="0"/>
              <a:t> pôvodu.</a:t>
            </a:r>
          </a:p>
          <a:p>
            <a:endParaRPr lang="sk-SK" dirty="0"/>
          </a:p>
        </p:txBody>
      </p:sp>
      <p:pic>
        <p:nvPicPr>
          <p:cNvPr id="7170" name="Picture 2" descr="C:\Users\Lojzo\Desktop\Vulkanická_emis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790929"/>
            <a:ext cx="4000528" cy="3067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</TotalTime>
  <Words>329</Words>
  <Application>Microsoft Office PowerPoint</Application>
  <PresentationFormat>Prezentácia na obrazovke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Energia</vt:lpstr>
      <vt:lpstr>Ako delíme elektrárne?</vt:lpstr>
      <vt:lpstr>Čo sú to elektrárne?</vt:lpstr>
      <vt:lpstr>Jadrová elektráreň</vt:lpstr>
      <vt:lpstr>Tepelné  elektrárne</vt:lpstr>
      <vt:lpstr>Vodné elektrárne</vt:lpstr>
      <vt:lpstr>Veterné elektrárne</vt:lpstr>
      <vt:lpstr>Paroplynové elektrárne</vt:lpstr>
      <vt:lpstr>Emisia</vt:lpstr>
      <vt:lpstr>Výroba elektrickej energie</vt:lpstr>
      <vt:lpstr>Ďakujem  za pozornosť!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</dc:title>
  <dc:creator>Lojzo</dc:creator>
  <cp:lastModifiedBy>Lojzo</cp:lastModifiedBy>
  <cp:revision>11</cp:revision>
  <dcterms:created xsi:type="dcterms:W3CDTF">2018-06-13T16:16:06Z</dcterms:created>
  <dcterms:modified xsi:type="dcterms:W3CDTF">2018-06-13T17:58:35Z</dcterms:modified>
</cp:coreProperties>
</file>