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47401FC-A9B2-4EE8-A7F1-D500C178D6E9}" type="datetimeFigureOut">
              <a:rPr lang="sk-SK" smtClean="0"/>
              <a:pPr/>
              <a:t>8. 6. 2016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8BFED48-5262-446A-B862-D5E29B70171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Môj pes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Meno : </a:t>
            </a:r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Trieda: VI.B</a:t>
            </a:r>
          </a:p>
          <a:p>
            <a:endParaRPr lang="sk-S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Čo to je za psa?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</a:t>
            </a:r>
            <a:r>
              <a:rPr lang="sk-SK" dirty="0" err="1" smtClean="0"/>
              <a:t>Rotvajler</a:t>
            </a:r>
            <a:endParaRPr lang="sk-SK" dirty="0" smtClean="0"/>
          </a:p>
          <a:p>
            <a:r>
              <a:rPr lang="sk-SK" dirty="0" smtClean="0"/>
              <a:t>Máme ho 3 roky</a:t>
            </a:r>
          </a:p>
          <a:p>
            <a:r>
              <a:rPr lang="sk-SK" dirty="0" smtClean="0"/>
              <a:t>1. augusta 4 roky</a:t>
            </a:r>
          </a:p>
          <a:p>
            <a:r>
              <a:rPr lang="sk-SK" dirty="0" smtClean="0"/>
              <a:t>Volá sa </a:t>
            </a:r>
            <a:r>
              <a:rPr lang="sk-SK" dirty="0" err="1" smtClean="0"/>
              <a:t>Ares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1026" name="Picture 2" descr="C:\Users\Lojzo\Desktop\imagesCA6F042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000372"/>
            <a:ext cx="4527129" cy="340360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nenávidí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Mačky</a:t>
            </a:r>
          </a:p>
          <a:p>
            <a:r>
              <a:rPr lang="sk-SK" dirty="0" smtClean="0"/>
              <a:t>Ježkov</a:t>
            </a:r>
          </a:p>
          <a:p>
            <a:r>
              <a:rPr lang="sk-SK" dirty="0" smtClean="0"/>
              <a:t>Cudzích ľudí čo mu ublížia</a:t>
            </a:r>
          </a:p>
          <a:p>
            <a:r>
              <a:rPr lang="sk-SK" dirty="0" smtClean="0"/>
              <a:t>Cudzích psov</a:t>
            </a:r>
          </a:p>
          <a:p>
            <a:r>
              <a:rPr lang="sk-SK" dirty="0" smtClean="0"/>
              <a:t>Keď na prechádzke má obojok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2050" name="Picture 2" descr="C:\Users\Lojzo\Desktop\imagesCAPX9ZG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463516"/>
            <a:ext cx="3143272" cy="2179642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Čo miluje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Mäso, kosti</a:t>
            </a:r>
          </a:p>
          <a:p>
            <a:r>
              <a:rPr lang="sk-SK" dirty="0" smtClean="0"/>
              <a:t>Keď mu niekto hádže loptičku</a:t>
            </a:r>
          </a:p>
          <a:p>
            <a:r>
              <a:rPr lang="sk-SK" dirty="0" smtClean="0"/>
              <a:t>Prechádzky</a:t>
            </a:r>
          </a:p>
          <a:p>
            <a:r>
              <a:rPr lang="sk-SK" dirty="0" smtClean="0"/>
              <a:t>Keď ho niekto škrabe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4" name="Picture 2" descr="C:\Users\Lojzo\Desktop\imagesCA4XIE3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883608"/>
            <a:ext cx="3143272" cy="265213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61</Words>
  <Application>Microsoft Office PowerPoint</Application>
  <PresentationFormat>Prezentácia na obrazovke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Nadšenie</vt:lpstr>
      <vt:lpstr>Môj pes</vt:lpstr>
      <vt:lpstr>Čo to je za psa?</vt:lpstr>
      <vt:lpstr>Čo nenávidí</vt:lpstr>
      <vt:lpstr>Čo miluje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Môj pes</dc:title>
  <dc:creator>Lojzo</dc:creator>
  <cp:lastModifiedBy>Lojzo</cp:lastModifiedBy>
  <cp:revision>4</cp:revision>
  <dcterms:created xsi:type="dcterms:W3CDTF">2016-06-08T17:03:22Z</dcterms:created>
  <dcterms:modified xsi:type="dcterms:W3CDTF">2016-06-08T17:33:58Z</dcterms:modified>
</cp:coreProperties>
</file>