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FA6938B-5BCA-41CC-ABC1-7DC01DF9488A}" type="datetimeFigureOut">
              <a:rPr lang="sk-SK" smtClean="0"/>
              <a:t>6. 6. 2018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B8D71C4-70CC-4584-9FEC-2482DF9E5806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938B-5BCA-41CC-ABC1-7DC01DF9488A}" type="datetimeFigureOut">
              <a:rPr lang="sk-SK" smtClean="0"/>
              <a:t>6. 6. 2018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71C4-70CC-4584-9FEC-2482DF9E580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938B-5BCA-41CC-ABC1-7DC01DF9488A}" type="datetimeFigureOut">
              <a:rPr lang="sk-SK" smtClean="0"/>
              <a:t>6. 6. 2018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71C4-70CC-4584-9FEC-2482DF9E580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FA6938B-5BCA-41CC-ABC1-7DC01DF9488A}" type="datetimeFigureOut">
              <a:rPr lang="sk-SK" smtClean="0"/>
              <a:t>6. 6. 2018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B8D71C4-70CC-4584-9FEC-2482DF9E5806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FA6938B-5BCA-41CC-ABC1-7DC01DF9488A}" type="datetimeFigureOut">
              <a:rPr lang="sk-SK" smtClean="0"/>
              <a:t>6. 6. 2018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B8D71C4-70CC-4584-9FEC-2482DF9E5806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938B-5BCA-41CC-ABC1-7DC01DF9488A}" type="datetimeFigureOut">
              <a:rPr lang="sk-SK" smtClean="0"/>
              <a:t>6. 6. 2018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71C4-70CC-4584-9FEC-2482DF9E5806}" type="slidenum">
              <a:rPr lang="sk-SK" smtClean="0"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938B-5BCA-41CC-ABC1-7DC01DF9488A}" type="datetimeFigureOut">
              <a:rPr lang="sk-SK" smtClean="0"/>
              <a:t>6. 6. 2018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71C4-70CC-4584-9FEC-2482DF9E5806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FA6938B-5BCA-41CC-ABC1-7DC01DF9488A}" type="datetimeFigureOut">
              <a:rPr lang="sk-SK" smtClean="0"/>
              <a:t>6. 6. 2018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B8D71C4-70CC-4584-9FEC-2482DF9E5806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938B-5BCA-41CC-ABC1-7DC01DF9488A}" type="datetimeFigureOut">
              <a:rPr lang="sk-SK" smtClean="0"/>
              <a:t>6. 6. 2018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71C4-70CC-4584-9FEC-2482DF9E580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FA6938B-5BCA-41CC-ABC1-7DC01DF9488A}" type="datetimeFigureOut">
              <a:rPr lang="sk-SK" smtClean="0"/>
              <a:t>6. 6. 2018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B8D71C4-70CC-4584-9FEC-2482DF9E5806}" type="slidenum">
              <a:rPr lang="sk-SK" smtClean="0"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FA6938B-5BCA-41CC-ABC1-7DC01DF9488A}" type="datetimeFigureOut">
              <a:rPr lang="sk-SK" smtClean="0"/>
              <a:t>6. 6. 2018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B8D71C4-70CC-4584-9FEC-2482DF9E5806}" type="slidenum">
              <a:rPr lang="sk-SK" smtClean="0"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FA6938B-5BCA-41CC-ABC1-7DC01DF9488A}" type="datetimeFigureOut">
              <a:rPr lang="sk-SK" smtClean="0"/>
              <a:t>6. 6. 2018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B8D71C4-70CC-4584-9FEC-2482DF9E5806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Najväčšie katastrofy sveta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err="1" smtClean="0"/>
              <a:t>Nelly</a:t>
            </a:r>
            <a:r>
              <a:rPr lang="sk-SK" dirty="0" smtClean="0"/>
              <a:t> </a:t>
            </a:r>
            <a:r>
              <a:rPr lang="sk-SK" dirty="0" err="1" smtClean="0"/>
              <a:t>Gajdicová</a:t>
            </a:r>
            <a:r>
              <a:rPr lang="sk-SK" dirty="0" smtClean="0"/>
              <a:t> </a:t>
            </a:r>
          </a:p>
          <a:p>
            <a:r>
              <a:rPr lang="sk-SK" dirty="0" smtClean="0"/>
              <a:t>VIII.B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Černobyľ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Černobyľská jadrová elektráreň vybuchla pre prehriatie počas riskantného pokusu na 4. reaktore, po ktorom sa do ovzdušia uvoľnili rádioaktívne </a:t>
            </a:r>
            <a:r>
              <a:rPr lang="sk-SK" dirty="0" smtClean="0"/>
              <a:t>látky. </a:t>
            </a:r>
            <a:r>
              <a:rPr lang="sk-SK" dirty="0" smtClean="0"/>
              <a:t>Rádioaktívny mrak sa presúval do celej severnej pologuli. Podľa odhadov zomrelo až do jedného milióna ľudí a rádioaktivita mala spôsobiť rakovinu u tisícov detí. Druhotným faktorom obrovskej tragédie malo byť aj nedostatočné vyškolenie elektrárenských operátorov.</a:t>
            </a:r>
            <a:endParaRPr lang="sk-SK" dirty="0"/>
          </a:p>
        </p:txBody>
      </p:sp>
      <p:pic>
        <p:nvPicPr>
          <p:cNvPr id="1026" name="Picture 2" descr="C:\Users\Lojzo\Desktop\JB39dce3_aerial_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4929198"/>
            <a:ext cx="2591642" cy="16521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Čína – Žltá rieka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V septembri 1887 sa odohrala najväčšia potopa a zároveň druhá najhoršia katastrofa vôbec. Žltá rieka sa rozvodnila, zaplavila asi 50,000 štvorcových míľ a z miliónov ľudí spravila bezdomovcov. Zaplavila presne 11 veľkých miest a stovky malých dedín. Odhaduje sa, že pri tejto katastrofe zomrelo 900,000 až 2 milióny ľudí.</a:t>
            </a:r>
            <a:endParaRPr lang="sk-SK" dirty="0"/>
          </a:p>
        </p:txBody>
      </p:sp>
      <p:pic>
        <p:nvPicPr>
          <p:cNvPr id="2050" name="Picture 2" descr="C:\Users\Lojzo\Desktop\2231797864_fa22860549_Yellow-River-Chin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4214818"/>
            <a:ext cx="3238491" cy="24288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Pompeje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Výbuch teda okrem Pompejí zasiahol aj niekoľko iných </a:t>
            </a:r>
            <a:r>
              <a:rPr lang="sk-SK" dirty="0" smtClean="0"/>
              <a:t>miest </a:t>
            </a:r>
            <a:r>
              <a:rPr lang="sk-SK" dirty="0" smtClean="0"/>
              <a:t>a zmenil tvar </a:t>
            </a:r>
            <a:r>
              <a:rPr lang="sk-SK" dirty="0" err="1" smtClean="0"/>
              <a:t>kampanského</a:t>
            </a:r>
            <a:r>
              <a:rPr lang="sk-SK" dirty="0" smtClean="0"/>
              <a:t> pobrežia. </a:t>
            </a:r>
            <a:endParaRPr lang="sk-SK" dirty="0" smtClean="0"/>
          </a:p>
          <a:p>
            <a:r>
              <a:rPr lang="sk-SK" dirty="0" smtClean="0"/>
              <a:t>Najskôr začali do výšky lietať ohromné balvany až na vrcholky, po nich vyrazil oheň a mračná dymu, ktoré zatienili oblohu. Aj slnko zmizlo ako pri zatmení. Z dňa sa stala noc a zo svetla </a:t>
            </a:r>
            <a:r>
              <a:rPr lang="sk-SK" dirty="0" smtClean="0"/>
              <a:t>tma.</a:t>
            </a:r>
            <a:endParaRPr lang="sk-SK" dirty="0"/>
          </a:p>
        </p:txBody>
      </p:sp>
      <p:pic>
        <p:nvPicPr>
          <p:cNvPr id="3074" name="Picture 2" descr="C:\Users\Lojzo\Desktop\1200px-Pompej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4000504"/>
            <a:ext cx="3288140" cy="2460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Tsunami</a:t>
            </a:r>
            <a:r>
              <a:rPr lang="sk-SK" dirty="0" smtClean="0"/>
              <a:t> v Indonézii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Katastrofa spred šiestich rokov bola najhoršou svojho druhu v histórii. Zemetrasenie vyvolalo až desaťmetrovú vlnu </a:t>
            </a:r>
            <a:r>
              <a:rPr lang="sk-SK" dirty="0" err="1" smtClean="0"/>
              <a:t>cunami</a:t>
            </a:r>
            <a:r>
              <a:rPr lang="sk-SK" dirty="0" smtClean="0"/>
              <a:t>, ktorá zasiahla Indonéziu, Thajsko, Srí Lanku, Indiu, </a:t>
            </a:r>
            <a:r>
              <a:rPr lang="sk-SK" dirty="0" err="1" smtClean="0"/>
              <a:t>Maledivy</a:t>
            </a:r>
            <a:r>
              <a:rPr lang="sk-SK" dirty="0" smtClean="0"/>
              <a:t>, Malajziu a niektoré africké pobrežné krajiny. Pochovala približne štvrť milióna ľudí a o domov pripravila ďalšie dva milióny. Vďaka zahraničnej pomoci sa postihnutý región z pohromy čiastočne spamätal.</a:t>
            </a:r>
            <a:endParaRPr lang="sk-SK" dirty="0"/>
          </a:p>
        </p:txBody>
      </p:sp>
      <p:pic>
        <p:nvPicPr>
          <p:cNvPr id="4098" name="Picture 2" descr="C:\Users\Lojzo\Desktop\japonsko-zem-zemetrasenie-cunam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4714884"/>
            <a:ext cx="2540000" cy="172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Zemetrasenie na Haiti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 ostrovný štát v Karibskom mori sa 12. januára 2010 zmenil na nepoznanie. Ničivé zemetrasenie s </a:t>
            </a:r>
            <a:r>
              <a:rPr lang="sk-SK" dirty="0" err="1" smtClean="0"/>
              <a:t>magnitúdou</a:t>
            </a:r>
            <a:r>
              <a:rPr lang="sk-SK" dirty="0" smtClean="0"/>
              <a:t> 7,0 spustošilo väčšinu územia a pripravilo o život približne 230-tisíc ľudí. Tí čo prežili, prišli o strechu nad hlavou a doteraz bývajú v provizórnych </a:t>
            </a:r>
            <a:r>
              <a:rPr lang="sk-SK" dirty="0" smtClean="0"/>
              <a:t>obydliach.</a:t>
            </a:r>
          </a:p>
          <a:p>
            <a:r>
              <a:rPr lang="sk-SK" dirty="0" smtClean="0"/>
              <a:t> Materiálne škody v jednej z najchudobnejších krajín sveta sa takmer nedali vyčísliť.</a:t>
            </a:r>
            <a:endParaRPr lang="sk-SK" dirty="0"/>
          </a:p>
        </p:txBody>
      </p:sp>
      <p:pic>
        <p:nvPicPr>
          <p:cNvPr id="5122" name="Picture 2" descr="C:\Users\Lojzo\Desktop\zemetrasenie-sita-zachrana-zachrana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643446"/>
            <a:ext cx="2928958" cy="19475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Hurikán </a:t>
            </a:r>
            <a:r>
              <a:rPr lang="sk-SK" dirty="0" err="1" smtClean="0"/>
              <a:t>Katrina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 tropický cyklón </a:t>
            </a:r>
            <a:r>
              <a:rPr lang="sk-SK" dirty="0" err="1" smtClean="0"/>
              <a:t>Katrina</a:t>
            </a:r>
            <a:r>
              <a:rPr lang="sk-SK" dirty="0" smtClean="0"/>
              <a:t> sa prehnal juhovýchodom Spojených štátov v auguste 2005. Prelomil hrádze pri meste New </a:t>
            </a:r>
            <a:r>
              <a:rPr lang="sk-SK" dirty="0" err="1" smtClean="0"/>
              <a:t>Orleans</a:t>
            </a:r>
            <a:r>
              <a:rPr lang="sk-SK" dirty="0" smtClean="0"/>
              <a:t>, čo spôsobilo jeho zaplavenie. Nešťastie si vyžiadalo tisícky obetí a z milióna ľudí spravil bezdomovcov. Pohromu v postihnutom meste ešte znásobovalo obrovské rabovanie. </a:t>
            </a:r>
            <a:endParaRPr lang="sk-SK" dirty="0"/>
          </a:p>
        </p:txBody>
      </p:sp>
      <p:pic>
        <p:nvPicPr>
          <p:cNvPr id="6146" name="Picture 2" descr="C:\Users\Lojzo\Desktop\vgqzpdpyQESKsyTOyWbtmQ_Po-Katri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4000504"/>
            <a:ext cx="4714908" cy="26521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pozornosť!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</TotalTime>
  <Words>212</Words>
  <Application>Microsoft Office PowerPoint</Application>
  <PresentationFormat>Prezentácia na obrazovke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Arkáda</vt:lpstr>
      <vt:lpstr>Najväčšie katastrofy sveta</vt:lpstr>
      <vt:lpstr>Černobyľ</vt:lpstr>
      <vt:lpstr>Čína – Žltá rieka</vt:lpstr>
      <vt:lpstr>Pompeje</vt:lpstr>
      <vt:lpstr>Tsunami v Indonézii</vt:lpstr>
      <vt:lpstr>Zemetrasenie na Haiti</vt:lpstr>
      <vt:lpstr>Hurikán Katrina</vt:lpstr>
      <vt:lpstr>Ďakujem za pozornosť!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Najväčšie katastrofy sveta</dc:title>
  <dc:creator>Lojzo</dc:creator>
  <cp:lastModifiedBy>Lojzo</cp:lastModifiedBy>
  <cp:revision>3</cp:revision>
  <dcterms:created xsi:type="dcterms:W3CDTF">2018-06-06T17:51:56Z</dcterms:created>
  <dcterms:modified xsi:type="dcterms:W3CDTF">2018-06-06T18:13:53Z</dcterms:modified>
</cp:coreProperties>
</file>