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913"/>
    <a:srgbClr val="7A14A8"/>
    <a:srgbClr val="1CCA24"/>
    <a:srgbClr val="BC1669"/>
    <a:srgbClr val="9F3333"/>
    <a:srgbClr val="C21414"/>
    <a:srgbClr val="997327"/>
    <a:srgbClr val="0F13C7"/>
    <a:srgbClr val="1627A6"/>
    <a:srgbClr val="F7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>
      <p:cViewPr varScale="1">
        <p:scale>
          <a:sx n="87" d="100"/>
          <a:sy n="87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148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72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210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365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1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794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64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21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331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12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69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7EA0-F80B-4317-8F54-478DE53BF614}" type="datetimeFigureOut">
              <a:rPr lang="sk-SK" smtClean="0"/>
              <a:t>20. 11. 2017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4FAB-AF88-4A58-8E72-D96FD47AB6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18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A60E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Optické prístroje</a:t>
            </a:r>
            <a:endParaRPr lang="sk-SK" b="1" dirty="0">
              <a:solidFill>
                <a:srgbClr val="A60E0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C7C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Milada Luščáková</a:t>
            </a:r>
          </a:p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88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1F14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Mikroskop</a:t>
            </a:r>
            <a:endParaRPr lang="sk-SK" dirty="0">
              <a:solidFill>
                <a:srgbClr val="1F146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2800" dirty="0" smtClean="0"/>
              <a:t>Základom mikroskopu sú šošovky, ktoré tvorí objektív a okulár. </a:t>
            </a:r>
            <a:r>
              <a:rPr lang="sk-SK" sz="2800" dirty="0" smtClean="0"/>
              <a:t>Jednoduchý </a:t>
            </a:r>
            <a:r>
              <a:rPr lang="sk-SK" sz="2800" dirty="0" smtClean="0"/>
              <a:t>mikroskop je zložený z dvoch spojných sústav šošoviek, ktoré majú spoločnú optickú os. Časť mikroskopu, ktorá je nazývaná objektív, má malú ohniskovú </a:t>
            </a:r>
            <a:r>
              <a:rPr lang="sk-SK" sz="2800" dirty="0" smtClean="0"/>
              <a:t>vzdialenosť. Pozorovaný </a:t>
            </a:r>
            <a:r>
              <a:rPr lang="sk-SK" sz="2800" dirty="0" smtClean="0"/>
              <a:t>predmet sa umiestňuje blízko pred ohnisko, takže vzniká skutočný, zväčšený a prevrátený obraz. Tento obraz vzniká medzi druhou časťou mikroskopu, tzv. okulárom, a jeho predmetovým ohniskom. Vzniknutý obraz potom pozorujeme </a:t>
            </a:r>
            <a:r>
              <a:rPr lang="sk-SK" sz="2800" dirty="0" smtClean="0"/>
              <a:t>okulárom, </a:t>
            </a:r>
            <a:r>
              <a:rPr lang="sk-SK" sz="2800" dirty="0" smtClean="0"/>
              <a:t>čím získavame ďalšie </a:t>
            </a:r>
            <a:r>
              <a:rPr lang="sk-SK" sz="2800" dirty="0" smtClean="0"/>
              <a:t>zväčšenie. </a:t>
            </a:r>
            <a:r>
              <a:rPr lang="sk-SK" sz="2800" dirty="0" smtClean="0"/>
              <a:t>Obrazové ohnisko objektívu a predmetové ohnisko okulára nesplývajú, ale sú od seba vzdialené o hodnotu optického intervalu, ktorého hodnota sa u mikroskopu pohybuje medzi 15 cm a 20 cm.</a:t>
            </a:r>
          </a:p>
          <a:p>
            <a:pPr marL="0" indent="0">
              <a:buNone/>
            </a:pPr>
            <a:r>
              <a:rPr lang="sk-SK" sz="2800" dirty="0" smtClean="0"/>
              <a:t>Optickú časť tvorí zdroj svetla – lampa alebo zrkadielko.</a:t>
            </a:r>
          </a:p>
          <a:p>
            <a:pPr marL="0" indent="0">
              <a:buNone/>
            </a:pP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37545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1F14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Laser</a:t>
            </a:r>
            <a:endParaRPr lang="sk-SK" dirty="0">
              <a:solidFill>
                <a:srgbClr val="1F146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BC1669"/>
                </a:solidFill>
              </a:rPr>
              <a:t>je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71111"/>
                </a:solidFill>
              </a:rPr>
              <a:t>zdroj</a:t>
            </a:r>
            <a:r>
              <a:rPr lang="sk-SK" dirty="0" smtClean="0">
                <a:solidFill>
                  <a:srgbClr val="1627A6"/>
                </a:solidFill>
              </a:rPr>
              <a:t> monochromatického </a:t>
            </a:r>
            <a:r>
              <a:rPr lang="sk-SK" dirty="0" smtClean="0">
                <a:solidFill>
                  <a:srgbClr val="1CCA24"/>
                </a:solidFill>
              </a:rPr>
              <a:t>koherentného </a:t>
            </a:r>
            <a:r>
              <a:rPr lang="sk-SK" dirty="0" smtClean="0">
                <a:solidFill>
                  <a:srgbClr val="0F13C7"/>
                </a:solidFill>
              </a:rPr>
              <a:t>svetla,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BC1669"/>
                </a:solidFill>
              </a:rPr>
              <a:t>ktorý vznikne </a:t>
            </a:r>
            <a:r>
              <a:rPr lang="sk-SK" dirty="0" smtClean="0">
                <a:solidFill>
                  <a:srgbClr val="997327"/>
                </a:solidFill>
              </a:rPr>
              <a:t>umiestnením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C21414"/>
                </a:solidFill>
              </a:rPr>
              <a:t>zosilňovača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9F3333"/>
                </a:solidFill>
              </a:rPr>
              <a:t>svetla </a:t>
            </a:r>
            <a:r>
              <a:rPr lang="sk-SK" dirty="0" smtClean="0">
                <a:solidFill>
                  <a:srgbClr val="7A14A8"/>
                </a:solidFill>
              </a:rPr>
              <a:t>do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1CCA24"/>
                </a:solidFill>
              </a:rPr>
              <a:t>optického rezonátora </a:t>
            </a:r>
            <a:r>
              <a:rPr lang="sk-SK" dirty="0" smtClean="0">
                <a:solidFill>
                  <a:srgbClr val="A1B913"/>
                </a:solidFill>
              </a:rPr>
              <a:t>naladeného na príslušnú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BC1669"/>
                </a:solidFill>
              </a:rPr>
              <a:t>vlnovú dĺžku.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81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1F14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Lupa</a:t>
            </a:r>
            <a:endParaRPr lang="sk-SK" dirty="0">
              <a:solidFill>
                <a:srgbClr val="1F146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/>
              <a:t>Lupa </a:t>
            </a:r>
            <a:r>
              <a:rPr lang="sk-SK" dirty="0" smtClean="0"/>
              <a:t>je </a:t>
            </a:r>
            <a:r>
              <a:rPr lang="sk-SK" dirty="0" smtClean="0"/>
              <a:t>nástroj používaný na optické zväčšenie pozorovaného predmetu. Skladá sa zo šošovky, vyrobenej typicky zo skla alebo priehľadného plastu a držiaka, ktorý môže mať veľa rôznych </a:t>
            </a:r>
            <a:r>
              <a:rPr lang="sk-SK" dirty="0" smtClean="0"/>
              <a:t>podôb.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>
                <a:solidFill>
                  <a:srgbClr val="4BEE1E"/>
                </a:solidFill>
              </a:rPr>
              <a:t>Lupu </a:t>
            </a:r>
            <a:r>
              <a:rPr lang="sk-SK" dirty="0" smtClean="0">
                <a:solidFill>
                  <a:srgbClr val="4BEE1E"/>
                </a:solidFill>
              </a:rPr>
              <a:t>možno použiť aj na založenie ohňa. Natočením lupy k Slnku a umiestnením do vhodnej vzdialenosti od predmetu, ktorý chceme zapáliť, dôjde ku koncentrácii lúčov dopadajúcich zo Slnka na šošovku na malé miesto na povrchu predmetu.</a:t>
            </a:r>
          </a:p>
          <a:p>
            <a:endParaRPr lang="sk-SK" dirty="0" smtClean="0"/>
          </a:p>
          <a:p>
            <a:r>
              <a:rPr lang="sk-SK" dirty="0" smtClean="0"/>
              <a:t>Lupa je každá spojka s ohniskovou vzdialenosťou f &lt; d (d = 25cm). Aby bol obraz po prechode spojkou zväčšený musíme predmet zaostriť tak, aby bol buď v ohnisku alebo medzi ohniskom a vrcholom, a zároveň tak, aby obraz vznikol vo vzdialenosti najlepšieho videnia, teda 25 cm od oka. Lúče sú po prechode rozbiehavé a obraz je neskutočný.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51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sz="2800" dirty="0" smtClean="0">
                <a:solidFill>
                  <a:srgbClr val="1F14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Fotoaparát</a:t>
            </a:r>
            <a:endParaRPr lang="sk-SK" sz="2800" dirty="0">
              <a:solidFill>
                <a:srgbClr val="1F146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 je opticko-mechanické zariadenie slúžiace na vytváranie fotografií pomocou svetla.</a:t>
            </a:r>
          </a:p>
          <a:p>
            <a:r>
              <a:rPr lang="sk-SK" sz="1800" dirty="0" smtClean="0"/>
              <a:t>Základom fotoaparátu je uzavretá svetlotesná komora s otvorom vybaveným šošovkami, ktorý sa nazýva objektív. V momente, keď je stlačená spúšť, uzávierka sa na určitý čas otvorí a umožní svetlu vniknúť do vnútra komory. V jej vnútri sa vždy nachádza určitý druh svetlocitlivej záznamovej vrstvy (film, polovodičové snímacie prvky), na ktorú dopadajúce svetlo kreslí obraz. Miesto, kam dopadá toto svetlo sa nazýva matnica.</a:t>
            </a:r>
            <a:endParaRPr lang="sk-SK" sz="18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49080"/>
            <a:ext cx="4321207" cy="21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1F14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Ďalekohľad</a:t>
            </a:r>
            <a:endParaRPr lang="sk-SK" dirty="0">
              <a:solidFill>
                <a:srgbClr val="1F146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 je prístroj na pozorovanie vzdialených objektov zberom elektromagnetických vĺn. Ďalekohľad zbiera elektromagnetické žiarenie prichádzajúce z objektov veľkou plochou a lámaním a odrážaním žiarenia vytvára jeho obraz. </a:t>
            </a:r>
          </a:p>
        </p:txBody>
      </p:sp>
    </p:spTree>
    <p:extLst>
      <p:ext uri="{BB962C8B-B14F-4D97-AF65-F5344CB8AC3E}">
        <p14:creationId xmlns:p14="http://schemas.microsoft.com/office/powerpoint/2010/main" val="39970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407</Words>
  <Application>Microsoft Office PowerPoint</Application>
  <PresentationFormat>Prezentácia na obrazovke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Optické prístroje</vt:lpstr>
      <vt:lpstr>Mikroskop</vt:lpstr>
      <vt:lpstr>Laser</vt:lpstr>
      <vt:lpstr>Lupa</vt:lpstr>
      <vt:lpstr> Fotoaparát</vt:lpstr>
      <vt:lpstr>Ďalekohľad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Optické prístroje</dc:title>
  <dc:creator>Ziak</dc:creator>
  <cp:lastModifiedBy>Ziak</cp:lastModifiedBy>
  <cp:revision>5</cp:revision>
  <dcterms:created xsi:type="dcterms:W3CDTF">2017-11-16T07:17:37Z</dcterms:created>
  <dcterms:modified xsi:type="dcterms:W3CDTF">2017-11-20T10:21:27Z</dcterms:modified>
</cp:coreProperties>
</file>