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8CE04-E1F9-43C5-ACCE-8C6FDE4C2649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152B4-BEC7-464D-98AE-1E2C2529D2D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7996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2B4-BEC7-464D-98AE-1E2C2529D2D8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9927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BC8A59A-EFAA-4743-B85A-9DA1BF373470}" type="datetimeFigureOut">
              <a:rPr lang="sk-SK" smtClean="0"/>
              <a:pPr/>
              <a:t>12. 12. 2018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FA8665E-EAD3-4571-BB71-D330D221E83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Rain_Man" TargetMode="External"/><Relationship Id="rId7" Type="http://schemas.openxmlformats.org/officeDocument/2006/relationships/hyperlink" Target="https://www.google.sk/imghp?hl=sk&amp;tab=wi" TargetMode="External"/><Relationship Id="rId2" Type="http://schemas.openxmlformats.org/officeDocument/2006/relationships/hyperlink" Target="https://sk.wikipedia.org/wiki/Tom_Cru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fd.cz/film/267980-mumie/prehled/" TargetMode="External"/><Relationship Id="rId5" Type="http://schemas.openxmlformats.org/officeDocument/2006/relationships/hyperlink" Target="https://cs.wikipedia.org/wiki/Jack_Reacher:_Posledn%C3%AD_v%C3%BDst%C5%99el" TargetMode="External"/><Relationship Id="rId4" Type="http://schemas.openxmlformats.org/officeDocument/2006/relationships/hyperlink" Target="https://cs.wikipedia.org/wiki/Mission:_Impossible_%E2%80%93_Fallou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2996952"/>
            <a:ext cx="4013200" cy="428625"/>
          </a:xfrm>
        </p:spPr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IX.A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Tom </a:t>
            </a:r>
            <a:r>
              <a:rPr lang="sk-SK" dirty="0" err="1" smtClean="0"/>
              <a:t>cruise</a:t>
            </a:r>
            <a:endParaRPr lang="sk-SK" dirty="0"/>
          </a:p>
        </p:txBody>
      </p:sp>
      <p:sp>
        <p:nvSpPr>
          <p:cNvPr id="4" name="Srdce 3"/>
          <p:cNvSpPr/>
          <p:nvPr/>
        </p:nvSpPr>
        <p:spPr>
          <a:xfrm>
            <a:off x="1187624" y="4365104"/>
            <a:ext cx="1800200" cy="180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Srdce 4"/>
          <p:cNvSpPr/>
          <p:nvPr/>
        </p:nvSpPr>
        <p:spPr>
          <a:xfrm>
            <a:off x="6028590" y="4509120"/>
            <a:ext cx="1688165" cy="165618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7" name="Picture 3" descr="C:\Users\Ziak\Desktop\stiahnu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5126" y="3933056"/>
            <a:ext cx="2529631" cy="25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44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akčný sci-fi film z roku 2014, ktorý režíroval </a:t>
            </a:r>
            <a:r>
              <a:rPr lang="sk-SK" dirty="0" err="1" smtClean="0"/>
              <a:t>Doug</a:t>
            </a:r>
            <a:r>
              <a:rPr lang="sk-SK" dirty="0" smtClean="0"/>
              <a:t> </a:t>
            </a:r>
            <a:r>
              <a:rPr lang="sk-SK" dirty="0" err="1" smtClean="0"/>
              <a:t>Liman</a:t>
            </a:r>
            <a:r>
              <a:rPr lang="sk-SK" dirty="0" smtClean="0"/>
              <a:t>. V hlavných rolách bol Tom </a:t>
            </a:r>
            <a:r>
              <a:rPr lang="sk-SK" dirty="0" err="1" smtClean="0"/>
              <a:t>Cruise</a:t>
            </a:r>
            <a:r>
              <a:rPr lang="sk-SK" dirty="0" smtClean="0"/>
              <a:t>, </a:t>
            </a:r>
            <a:r>
              <a:rPr lang="sk-SK" dirty="0" err="1" smtClean="0"/>
              <a:t>Emily</a:t>
            </a:r>
            <a:r>
              <a:rPr lang="sk-SK" dirty="0" smtClean="0"/>
              <a:t> </a:t>
            </a:r>
            <a:r>
              <a:rPr lang="sk-SK" dirty="0" err="1" smtClean="0"/>
              <a:t>Blunt</a:t>
            </a:r>
            <a:r>
              <a:rPr lang="sk-SK" dirty="0" smtClean="0"/>
              <a:t>, </a:t>
            </a:r>
            <a:r>
              <a:rPr lang="sk-SK" dirty="0" err="1" smtClean="0"/>
              <a:t>Bill</a:t>
            </a:r>
            <a:r>
              <a:rPr lang="sk-SK" dirty="0" smtClean="0"/>
              <a:t> </a:t>
            </a:r>
            <a:r>
              <a:rPr lang="sk-SK" dirty="0" err="1" smtClean="0"/>
              <a:t>Paxton</a:t>
            </a:r>
            <a:r>
              <a:rPr lang="sk-SK" dirty="0" smtClean="0"/>
              <a:t> a </a:t>
            </a:r>
            <a:r>
              <a:rPr lang="sk-SK" dirty="0" err="1" smtClean="0"/>
              <a:t>Brendan</a:t>
            </a:r>
            <a:r>
              <a:rPr lang="sk-SK" dirty="0" smtClean="0"/>
              <a:t> </a:t>
            </a:r>
            <a:r>
              <a:rPr lang="sk-SK" dirty="0" err="1" smtClean="0"/>
              <a:t>Gleeson</a:t>
            </a:r>
            <a:r>
              <a:rPr lang="sk-SK" dirty="0" smtClean="0"/>
              <a:t>. Príbeh sa odohráva v blízkej budúcnosti roku 2020. Film je o tom, že na Zem prídu mimozemšťania, ktorý začnú útočiť .O 5 rokoch sa podarí ľuďom vyhrať.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hrane zajtrajška</a:t>
            </a:r>
            <a:endParaRPr lang="sk-SK" dirty="0"/>
          </a:p>
        </p:txBody>
      </p:sp>
      <p:pic>
        <p:nvPicPr>
          <p:cNvPr id="1026" name="Picture 2" descr="C:\Users\Ziak\Desktop\stiahnu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4455" y="509795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iak\Desktop\MV5BMTY0Mjk4MTI0MF5BMl5BanBnXkFtZTgwNjQyNjE4MTE@._V1_CR0,60,640,360_AL_UX477_CR0,0,477,268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2893" y="3452085"/>
            <a:ext cx="2929396" cy="164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iak\Desktop\2pqizXZ6wsY.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289" y="3346974"/>
            <a:ext cx="2283929" cy="128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Ziak\Desktop\na-hrane-zajtrajsia-cage-a-vrataski-koncia-den_fu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3830" y="4594806"/>
            <a:ext cx="4220170" cy="22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16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Príbeh hovorí o budúcnosti, kedy nás napadli mimozemšťania. Ľudia síce vyhrali ale na Zemi sa nedá bývať. Tom </a:t>
            </a:r>
            <a:r>
              <a:rPr lang="sk-SK" dirty="0" err="1" smtClean="0"/>
              <a:t>Cruise</a:t>
            </a:r>
            <a:r>
              <a:rPr lang="sk-SK" dirty="0" smtClean="0"/>
              <a:t> tu má úlohu byť opravárom, ktorý opravuje zariadenie na čistenie vody. Tento film režíruje </a:t>
            </a:r>
            <a:r>
              <a:rPr lang="sk-SK" dirty="0" err="1" smtClean="0"/>
              <a:t>Joseph</a:t>
            </a:r>
            <a:r>
              <a:rPr lang="sk-SK" dirty="0" smtClean="0"/>
              <a:t> </a:t>
            </a:r>
            <a:r>
              <a:rPr lang="sk-SK" dirty="0" err="1" smtClean="0"/>
              <a:t>Kosinski</a:t>
            </a:r>
            <a:r>
              <a:rPr lang="sk-SK" dirty="0" smtClean="0"/>
              <a:t>.  Okrem </a:t>
            </a:r>
            <a:r>
              <a:rPr lang="sk-SK" dirty="0" err="1" smtClean="0"/>
              <a:t>Toma</a:t>
            </a:r>
            <a:r>
              <a:rPr lang="sk-SK" dirty="0" smtClean="0"/>
              <a:t> </a:t>
            </a:r>
            <a:r>
              <a:rPr lang="sk-SK" dirty="0" err="1" smtClean="0"/>
              <a:t>Cruise</a:t>
            </a:r>
            <a:r>
              <a:rPr lang="sk-SK" dirty="0" smtClean="0"/>
              <a:t> tu </a:t>
            </a:r>
            <a:r>
              <a:rPr lang="sk-SK" dirty="0" err="1" smtClean="0"/>
              <a:t>hraje</a:t>
            </a:r>
            <a:r>
              <a:rPr lang="sk-SK" dirty="0" smtClean="0"/>
              <a:t> aj </a:t>
            </a:r>
            <a:r>
              <a:rPr lang="sk-SK" dirty="0" err="1" smtClean="0"/>
              <a:t>Morgan</a:t>
            </a:r>
            <a:r>
              <a:rPr lang="sk-SK" dirty="0" smtClean="0"/>
              <a:t> </a:t>
            </a:r>
            <a:r>
              <a:rPr lang="sk-SK" dirty="0" err="1" smtClean="0"/>
              <a:t>Freeman</a:t>
            </a:r>
            <a:r>
              <a:rPr lang="sk-SK" dirty="0" smtClean="0"/>
              <a:t>, </a:t>
            </a:r>
            <a:r>
              <a:rPr lang="sk-SK" dirty="0" err="1" smtClean="0"/>
              <a:t>Olga</a:t>
            </a:r>
            <a:r>
              <a:rPr lang="sk-SK" dirty="0" smtClean="0"/>
              <a:t> </a:t>
            </a:r>
            <a:r>
              <a:rPr lang="sk-SK" dirty="0" err="1" smtClean="0"/>
              <a:t>Kurylenko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Nevedomí</a:t>
            </a:r>
            <a:endParaRPr lang="sk-SK" dirty="0"/>
          </a:p>
        </p:txBody>
      </p:sp>
      <p:pic>
        <p:nvPicPr>
          <p:cNvPr id="1026" name="Picture 2" descr="C:\Users\Lojzo\Desktop\BTT4aa203_kul5crui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14752"/>
            <a:ext cx="2870047" cy="1878009"/>
          </a:xfrm>
          <a:prstGeom prst="rect">
            <a:avLst/>
          </a:prstGeom>
          <a:noFill/>
        </p:spPr>
      </p:pic>
      <p:pic>
        <p:nvPicPr>
          <p:cNvPr id="1027" name="Picture 3" descr="C:\Users\Lojzo\Desktop\105795531_aa45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714752"/>
            <a:ext cx="2312450" cy="1387470"/>
          </a:xfrm>
          <a:prstGeom prst="rect">
            <a:avLst/>
          </a:prstGeom>
          <a:noFill/>
        </p:spPr>
      </p:pic>
      <p:pic>
        <p:nvPicPr>
          <p:cNvPr id="1028" name="Picture 4" descr="C:\Users\Lojzo\Desktop\105795530_3e522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9750" y="3429000"/>
            <a:ext cx="3524250" cy="2590800"/>
          </a:xfrm>
          <a:prstGeom prst="rect">
            <a:avLst/>
          </a:prstGeom>
          <a:noFill/>
        </p:spPr>
      </p:pic>
      <p:pic>
        <p:nvPicPr>
          <p:cNvPr id="1029" name="Picture 5" descr="C:\Users\Lojzo\Desktop\JAZ4a9059_2417_FPT3_00138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5095616"/>
            <a:ext cx="3354386" cy="1762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50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to akčný, dobrodružný a </a:t>
            </a:r>
            <a:r>
              <a:rPr lang="sk-SK" dirty="0" err="1" smtClean="0"/>
              <a:t>fantasy</a:t>
            </a:r>
            <a:r>
              <a:rPr lang="sk-SK" dirty="0" smtClean="0"/>
              <a:t> film z roku 2017. Na réžii sa podieľal </a:t>
            </a:r>
            <a:r>
              <a:rPr lang="sk-SK" dirty="0" err="1" smtClean="0"/>
              <a:t>Alex</a:t>
            </a:r>
            <a:r>
              <a:rPr lang="sk-SK" dirty="0" smtClean="0"/>
              <a:t> </a:t>
            </a:r>
            <a:r>
              <a:rPr lang="sk-SK" dirty="0" err="1" smtClean="0"/>
              <a:t>Kurtzman</a:t>
            </a:r>
            <a:r>
              <a:rPr lang="sk-SK" dirty="0" smtClean="0"/>
              <a:t>. Nahrávalo sa to v Egypte. </a:t>
            </a:r>
            <a:r>
              <a:rPr lang="sk-SK" dirty="0" smtClean="0"/>
              <a:t>Film Múmia hovorí o snahe 2000 ročnej múmie ovládnuť svet pomocou </a:t>
            </a:r>
            <a:r>
              <a:rPr lang="sk-SK" dirty="0" err="1" smtClean="0"/>
              <a:t>Toma</a:t>
            </a:r>
            <a:r>
              <a:rPr lang="sk-SK" dirty="0" smtClean="0"/>
              <a:t> </a:t>
            </a:r>
            <a:r>
              <a:rPr lang="sk-SK" dirty="0" err="1" smtClean="0"/>
              <a:t>Cruisa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Mummy</a:t>
            </a:r>
            <a:endParaRPr lang="sk-SK" dirty="0"/>
          </a:p>
        </p:txBody>
      </p:sp>
      <p:pic>
        <p:nvPicPr>
          <p:cNvPr id="2050" name="Picture 2" descr="C:\Users\Lojzo\Desktop\tom-cruise-a-mumia-the-mummy-20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214686"/>
            <a:ext cx="4177491" cy="1714512"/>
          </a:xfrm>
          <a:prstGeom prst="rect">
            <a:avLst/>
          </a:prstGeom>
          <a:noFill/>
        </p:spPr>
      </p:pic>
      <p:pic>
        <p:nvPicPr>
          <p:cNvPr id="2051" name="Picture 3" descr="C:\Users\Lojzo\Desktop\the-mummy-2017-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3179" y="3000372"/>
            <a:ext cx="3380821" cy="1903402"/>
          </a:xfrm>
          <a:prstGeom prst="rect">
            <a:avLst/>
          </a:prstGeom>
          <a:noFill/>
        </p:spPr>
      </p:pic>
      <p:pic>
        <p:nvPicPr>
          <p:cNvPr id="2052" name="Picture 4" descr="C:\Users\Lojzo\Desktop\Ahmanet_from_The_Mumm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6487" y="4897944"/>
            <a:ext cx="4027513" cy="1960056"/>
          </a:xfrm>
          <a:prstGeom prst="rect">
            <a:avLst/>
          </a:prstGeom>
          <a:noFill/>
        </p:spPr>
      </p:pic>
      <p:pic>
        <p:nvPicPr>
          <p:cNvPr id="2053" name="Picture 5" descr="C:\Users\Lojzo\Desktop\tom-cruise-the-mummy-movie-stills-2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4857760"/>
            <a:ext cx="3754494" cy="200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99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americký akčný kriminálny film z roku 2012. Natočil ho </a:t>
            </a:r>
            <a:r>
              <a:rPr lang="sk-SK" dirty="0" err="1" smtClean="0"/>
              <a:t>režiser</a:t>
            </a:r>
            <a:r>
              <a:rPr lang="sk-SK" dirty="0" smtClean="0"/>
              <a:t> </a:t>
            </a:r>
            <a:r>
              <a:rPr lang="sk-SK" dirty="0" err="1" smtClean="0"/>
              <a:t>Christopher</a:t>
            </a:r>
            <a:r>
              <a:rPr lang="sk-SK" dirty="0" smtClean="0"/>
              <a:t> </a:t>
            </a:r>
            <a:r>
              <a:rPr lang="sk-SK" dirty="0" err="1" smtClean="0"/>
              <a:t>McQuarrie</a:t>
            </a:r>
            <a:r>
              <a:rPr lang="sk-SK" dirty="0" smtClean="0"/>
              <a:t>. Film mal rozpočet 60 miliónov dolárov. Skladateľ hudby vo filme po tom ako vyšiel film získal cez 30 cien za najlepšiu hudbu.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Jack</a:t>
            </a:r>
            <a:r>
              <a:rPr lang="sk-SK" dirty="0" smtClean="0"/>
              <a:t> </a:t>
            </a:r>
            <a:r>
              <a:rPr lang="sk-SK" dirty="0" err="1" smtClean="0"/>
              <a:t>Reacher</a:t>
            </a:r>
            <a:endParaRPr lang="sk-SK" dirty="0"/>
          </a:p>
        </p:txBody>
      </p:sp>
      <p:pic>
        <p:nvPicPr>
          <p:cNvPr id="3074" name="Picture 2" descr="C:\Users\Ziak\Desktop\landscape-1476796870-jackre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601749"/>
            <a:ext cx="4139952" cy="22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Ziak\Desktop\JR2-17021RLC.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0225" y="4601750"/>
            <a:ext cx="3384376" cy="22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Ziak\Desktop\Jack-Reacher-Never-Go-Back-204295-Det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2011" y="3186856"/>
            <a:ext cx="2446709" cy="367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98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Obrázky</a:t>
            </a:r>
            <a:endParaRPr lang="sk-SK" dirty="0"/>
          </a:p>
        </p:txBody>
      </p:sp>
      <p:pic>
        <p:nvPicPr>
          <p:cNvPr id="3074" name="Picture 2" descr="C:\Users\Lojzo\Desktop\deb29bb11b7769f4cb7ec0b2bcc60c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00240"/>
            <a:ext cx="2061492" cy="2835184"/>
          </a:xfrm>
          <a:prstGeom prst="rect">
            <a:avLst/>
          </a:prstGeom>
          <a:noFill/>
        </p:spPr>
      </p:pic>
      <p:pic>
        <p:nvPicPr>
          <p:cNvPr id="3075" name="Picture 3" descr="C:\Users\Lojzo\Desktop\FILES-ENTERTAINMENT-US-CINEMACON-20180426-123950-770x4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935" y="2071678"/>
            <a:ext cx="4457721" cy="2500330"/>
          </a:xfrm>
          <a:prstGeom prst="rect">
            <a:avLst/>
          </a:prstGeom>
          <a:noFill/>
        </p:spPr>
      </p:pic>
      <p:pic>
        <p:nvPicPr>
          <p:cNvPr id="3076" name="Picture 4" descr="C:\Users\Lojzo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2000240"/>
            <a:ext cx="1926251" cy="2500330"/>
          </a:xfrm>
          <a:prstGeom prst="rect">
            <a:avLst/>
          </a:prstGeom>
          <a:noFill/>
        </p:spPr>
      </p:pic>
      <p:pic>
        <p:nvPicPr>
          <p:cNvPr id="3077" name="Picture 5" descr="C:\Users\Lojzo\Desktop\images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572008"/>
            <a:ext cx="3786214" cy="1492218"/>
          </a:xfrm>
          <a:prstGeom prst="rect">
            <a:avLst/>
          </a:prstGeom>
          <a:noFill/>
        </p:spPr>
      </p:pic>
      <p:pic>
        <p:nvPicPr>
          <p:cNvPr id="3078" name="Picture 6" descr="C:\Users\Lojzo\Desktop\105356374-1532631722364tomcruise-gettyimages-1004178672.1910x10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496" y="4214818"/>
            <a:ext cx="4643470" cy="1859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7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sk.wikipedia.org/wiki/Tom_Cruise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https://sk.wikipedia.org/wiki/Rain_Man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https://cs.wikipedia.org/wiki/Mission:_Impossible_%E2%80%93_Fallout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https://cs.wikipedia.org/wiki/Jack_Reacher:_</a:t>
            </a:r>
            <a:r>
              <a:rPr lang="sk-SK" dirty="0" smtClean="0">
                <a:hlinkClick r:id="rId5"/>
              </a:rPr>
              <a:t>Posledn%C3%AD_v%C3%BDst%C5%99el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https://www.csfd.cz/film/267980-mumie/prehled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www.google.sk/imghp?hl=sk&amp;tab=wi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4012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>
          <a:xfrm>
            <a:off x="428596" y="2071678"/>
            <a:ext cx="8229600" cy="4075176"/>
          </a:xfrm>
        </p:spPr>
        <p:txBody>
          <a:bodyPr>
            <a:normAutofit fontScale="92500" lnSpcReduction="20000"/>
          </a:bodyPr>
          <a:lstStyle/>
          <a:p>
            <a:pPr algn="l"/>
            <a:endParaRPr lang="sk-SK" dirty="0"/>
          </a:p>
          <a:p>
            <a:pPr algn="l"/>
            <a:r>
              <a:rPr lang="sk-SK" dirty="0" smtClean="0">
                <a:hlinkClick r:id="rId2" action="ppaction://hlinksldjump"/>
              </a:rPr>
              <a:t>Životopis</a:t>
            </a:r>
            <a:r>
              <a:rPr lang="sk-SK" dirty="0" smtClean="0"/>
              <a:t>                                                          </a:t>
            </a:r>
            <a:r>
              <a:rPr lang="sk-SK" dirty="0" smtClean="0">
                <a:hlinkClick r:id="rId3" action="ppaction://hlinksldjump"/>
              </a:rPr>
              <a:t> Zdroje                                                            </a:t>
            </a:r>
            <a:endParaRPr lang="sk-SK" dirty="0" smtClean="0"/>
          </a:p>
          <a:p>
            <a:pPr algn="l"/>
            <a:r>
              <a:rPr lang="sk-SK" dirty="0" smtClean="0">
                <a:hlinkClick r:id="rId4" action="ppaction://hlinksldjump"/>
              </a:rPr>
              <a:t>Najznámejšie filmy</a:t>
            </a:r>
            <a:endParaRPr lang="sk-SK" dirty="0" smtClean="0"/>
          </a:p>
          <a:p>
            <a:pPr algn="l"/>
            <a:r>
              <a:rPr lang="sk-SK" dirty="0" smtClean="0">
                <a:hlinkClick r:id="rId5" action="ppaction://hlinksldjump"/>
              </a:rPr>
              <a:t>Kariéra</a:t>
            </a:r>
            <a:endParaRPr lang="sk-SK" dirty="0" smtClean="0"/>
          </a:p>
          <a:p>
            <a:pPr algn="l"/>
            <a:r>
              <a:rPr lang="sk-SK" dirty="0" smtClean="0">
                <a:hlinkClick r:id="rId6" action="ppaction://hlinksldjump"/>
              </a:rPr>
              <a:t>Rodina</a:t>
            </a:r>
            <a:endParaRPr lang="sk-SK" dirty="0" smtClean="0"/>
          </a:p>
          <a:p>
            <a:pPr algn="l"/>
            <a:r>
              <a:rPr lang="sk-SK" dirty="0" err="1" smtClean="0">
                <a:hlinkClick r:id="rId7" action="ppaction://hlinksldjump"/>
              </a:rPr>
              <a:t>Mission</a:t>
            </a:r>
            <a:r>
              <a:rPr lang="sk-SK" dirty="0" smtClean="0">
                <a:hlinkClick r:id="rId7" action="ppaction://hlinksldjump"/>
              </a:rPr>
              <a:t>: </a:t>
            </a:r>
            <a:r>
              <a:rPr lang="sk-SK" dirty="0" err="1" smtClean="0">
                <a:hlinkClick r:id="rId7" action="ppaction://hlinksldjump"/>
              </a:rPr>
              <a:t>Impossible</a:t>
            </a:r>
            <a:r>
              <a:rPr lang="sk-SK" dirty="0" smtClean="0">
                <a:hlinkClick r:id="rId7" action="ppaction://hlinksldjump"/>
              </a:rPr>
              <a:t> </a:t>
            </a:r>
            <a:r>
              <a:rPr lang="sk-SK" dirty="0" err="1" smtClean="0">
                <a:hlinkClick r:id="rId7" action="ppaction://hlinksldjump"/>
              </a:rPr>
              <a:t>Fallout</a:t>
            </a:r>
            <a:endParaRPr lang="sk-SK" dirty="0" smtClean="0"/>
          </a:p>
          <a:p>
            <a:pPr algn="l"/>
            <a:r>
              <a:rPr lang="sk-SK" dirty="0" err="1" smtClean="0">
                <a:hlinkClick r:id="rId8" action="ppaction://hlinksldjump"/>
              </a:rPr>
              <a:t>Rain</a:t>
            </a:r>
            <a:r>
              <a:rPr lang="sk-SK" dirty="0" smtClean="0">
                <a:hlinkClick r:id="rId8" action="ppaction://hlinksldjump"/>
              </a:rPr>
              <a:t> Man</a:t>
            </a:r>
            <a:endParaRPr lang="sk-SK" dirty="0" smtClean="0"/>
          </a:p>
          <a:p>
            <a:pPr algn="l"/>
            <a:r>
              <a:rPr lang="sk-SK" dirty="0" smtClean="0">
                <a:hlinkClick r:id="rId9" action="ppaction://hlinksldjump"/>
              </a:rPr>
              <a:t>Minority Report</a:t>
            </a:r>
            <a:endParaRPr lang="sk-SK" dirty="0" smtClean="0"/>
          </a:p>
          <a:p>
            <a:pPr algn="l"/>
            <a:r>
              <a:rPr lang="sk-SK" dirty="0" smtClean="0">
                <a:hlinkClick r:id="rId10" action="ppaction://hlinksldjump"/>
              </a:rPr>
              <a:t>Na hrane zajtrajška</a:t>
            </a:r>
            <a:endParaRPr lang="sk-SK" dirty="0" smtClean="0"/>
          </a:p>
          <a:p>
            <a:pPr algn="l"/>
            <a:r>
              <a:rPr lang="sk-SK" dirty="0" err="1" smtClean="0">
                <a:hlinkClick r:id="rId11" action="ppaction://hlinksldjump"/>
              </a:rPr>
              <a:t>The</a:t>
            </a:r>
            <a:r>
              <a:rPr lang="sk-SK" dirty="0" smtClean="0">
                <a:hlinkClick r:id="rId11" action="ppaction://hlinksldjump"/>
              </a:rPr>
              <a:t> </a:t>
            </a:r>
            <a:r>
              <a:rPr lang="sk-SK" dirty="0" err="1" smtClean="0">
                <a:hlinkClick r:id="rId11" action="ppaction://hlinksldjump"/>
              </a:rPr>
              <a:t>Mummy</a:t>
            </a:r>
            <a:endParaRPr lang="sk-SK" dirty="0" smtClean="0"/>
          </a:p>
          <a:p>
            <a:pPr algn="l"/>
            <a:r>
              <a:rPr lang="sk-SK" dirty="0" smtClean="0">
                <a:hlinkClick r:id="rId12" action="ppaction://hlinksldjump"/>
              </a:rPr>
              <a:t>Nevedomí</a:t>
            </a:r>
            <a:endParaRPr lang="sk-SK" dirty="0" smtClean="0"/>
          </a:p>
          <a:p>
            <a:pPr algn="l"/>
            <a:r>
              <a:rPr lang="sk-SK" dirty="0" err="1" smtClean="0">
                <a:hlinkClick r:id="rId13" action="ppaction://hlinksldjump"/>
              </a:rPr>
              <a:t>Jack</a:t>
            </a:r>
            <a:r>
              <a:rPr lang="sk-SK" dirty="0" smtClean="0">
                <a:hlinkClick r:id="rId13" action="ppaction://hlinksldjump"/>
              </a:rPr>
              <a:t> </a:t>
            </a:r>
            <a:r>
              <a:rPr lang="sk-SK" dirty="0" err="1" smtClean="0">
                <a:hlinkClick r:id="rId13" action="ppaction://hlinksldjump"/>
              </a:rPr>
              <a:t>Reacher</a:t>
            </a:r>
            <a:endParaRPr lang="sk-SK" dirty="0" smtClean="0"/>
          </a:p>
          <a:p>
            <a:pPr algn="l"/>
            <a:r>
              <a:rPr lang="sk-SK" dirty="0" smtClean="0">
                <a:hlinkClick r:id="rId14" action="ppaction://hlinksldjump"/>
              </a:rPr>
              <a:t>Obrázky</a:t>
            </a:r>
            <a:endParaRPr lang="sk-SK" dirty="0" smtClean="0"/>
          </a:p>
          <a:p>
            <a:pPr algn="l"/>
            <a:endParaRPr lang="sk-SK" dirty="0" smtClean="0"/>
          </a:p>
          <a:p>
            <a:pPr algn="l"/>
            <a:endParaRPr lang="sk-SK" dirty="0" smtClean="0"/>
          </a:p>
          <a:p>
            <a:pPr algn="l"/>
            <a:endParaRPr lang="sk-SK" dirty="0" smtClean="0"/>
          </a:p>
          <a:p>
            <a:pPr algn="l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208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</a:t>
            </a:r>
            <a:r>
              <a:rPr lang="sk-SK" dirty="0"/>
              <a:t>americký herec a filmový producent. Bol nominovaný na troch </a:t>
            </a:r>
            <a:r>
              <a:rPr lang="sk-SK" dirty="0" err="1"/>
              <a:t>Oscarov</a:t>
            </a:r>
            <a:r>
              <a:rPr lang="sk-SK" dirty="0"/>
              <a:t> a získal tri Zlaté </a:t>
            </a:r>
            <a:r>
              <a:rPr lang="sk-SK" dirty="0" smtClean="0"/>
              <a:t>glóbusy. Narodil sa 3.júla 1962 v </a:t>
            </a:r>
            <a:r>
              <a:rPr lang="sk-SK" dirty="0" err="1" smtClean="0"/>
              <a:t>Syracuse</a:t>
            </a:r>
            <a:r>
              <a:rPr lang="sk-SK" dirty="0" smtClean="0"/>
              <a:t> v </a:t>
            </a:r>
            <a:r>
              <a:rPr lang="sk-SK" dirty="0"/>
              <a:t>New Yorku. Má tri sestry: </a:t>
            </a:r>
            <a:r>
              <a:rPr lang="sk-SK" dirty="0" err="1"/>
              <a:t>Lee</a:t>
            </a:r>
            <a:r>
              <a:rPr lang="sk-SK" dirty="0"/>
              <a:t> Anne, Marian a </a:t>
            </a:r>
            <a:r>
              <a:rPr lang="sk-SK" dirty="0" err="1"/>
              <a:t>Cass</a:t>
            </a:r>
            <a:r>
              <a:rPr lang="sk-SK" dirty="0"/>
              <a:t>. B</a:t>
            </a:r>
            <a:r>
              <a:rPr lang="sk-SK" dirty="0" smtClean="0"/>
              <a:t>ol </a:t>
            </a:r>
            <a:r>
              <a:rPr lang="sk-SK" dirty="0"/>
              <a:t>ženatý a rozvedený spolu trikrát a má tri deti </a:t>
            </a:r>
            <a:r>
              <a:rPr lang="sk-SK" dirty="0" smtClean="0"/>
              <a:t>dve </a:t>
            </a:r>
            <a:r>
              <a:rPr lang="sk-SK" dirty="0"/>
              <a:t>adoptované a jedno </a:t>
            </a:r>
            <a:r>
              <a:rPr lang="sk-SK" dirty="0" smtClean="0"/>
              <a:t>biologické. </a:t>
            </a:r>
            <a:r>
              <a:rPr lang="sk-SK" dirty="0"/>
              <a:t>Vyrástol v biede a mal katolícku výchovu. Jeho otec bol </a:t>
            </a:r>
            <a:r>
              <a:rPr lang="sk-SK" dirty="0" smtClean="0"/>
              <a:t>násilník. Veľakrát sa sťahoval kvôli svojim </a:t>
            </a:r>
            <a:r>
              <a:rPr lang="sk-SK" dirty="0"/>
              <a:t>rodičom. Celkom navštívil 15 škôl za posledných 14 </a:t>
            </a:r>
            <a:r>
              <a:rPr lang="sk-SK" dirty="0" smtClean="0"/>
              <a:t>rokov. Uviedol</a:t>
            </a:r>
            <a:r>
              <a:rPr lang="sk-SK" dirty="0"/>
              <a:t>, že ho otec bil a označil ho za "tyrana a zbabelca". </a:t>
            </a:r>
            <a:r>
              <a:rPr lang="pl-PL" dirty="0"/>
              <a:t>Jeho otec zomrel na rakovinu v roku 1984. V Cincinnati v Ohiu krátko navštevoval františkánsky seminár a ešte pred tým, ako sa začal zaujímať o herectvo, chcel sa stať katolíckym kňazom. V poslednom ročníku hral futbal za univerzitný tím ako univerzálny obranca, ale bol vyradený z tímu po tom, ako ho pristihli piť pivo pred zápasom.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Životopis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127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err="1"/>
              <a:t>Cruise</a:t>
            </a:r>
            <a:r>
              <a:rPr lang="sk-SK" dirty="0"/>
              <a:t> sa prvýkrát objavil v drobnej úlohe vo filme Nekonečná láska z roku </a:t>
            </a:r>
            <a:r>
              <a:rPr lang="sk-SK" dirty="0" smtClean="0"/>
              <a:t>1981. </a:t>
            </a:r>
            <a:r>
              <a:rPr lang="sk-SK" dirty="0"/>
              <a:t>V roku 1983 si zahral vo filme Outsideri. V tom istom roku sa objavil vo filmoch Správna hra a Riskantné podnikanie. V roku 1986 sa predstavil v hlavnej úlohe vo filmoch Top </a:t>
            </a:r>
            <a:r>
              <a:rPr lang="sk-SK" dirty="0" err="1"/>
              <a:t>Gun</a:t>
            </a:r>
            <a:r>
              <a:rPr lang="sk-SK" dirty="0"/>
              <a:t> a Farba peňazí, ktoré vyšli v tom istom roku. V roku 1996 sa objavil v kasovom trháku </a:t>
            </a:r>
            <a:r>
              <a:rPr lang="sk-SK" dirty="0" err="1"/>
              <a:t>Mission</a:t>
            </a:r>
            <a:r>
              <a:rPr lang="sk-SK" dirty="0"/>
              <a:t>: </a:t>
            </a:r>
            <a:r>
              <a:rPr lang="sk-SK" dirty="0" err="1"/>
              <a:t>Impossible</a:t>
            </a:r>
            <a:r>
              <a:rPr lang="sk-SK" dirty="0"/>
              <a:t> ako špión </a:t>
            </a:r>
            <a:r>
              <a:rPr lang="sk-SK" dirty="0" err="1"/>
              <a:t>Ethan</a:t>
            </a:r>
            <a:r>
              <a:rPr lang="sk-SK" dirty="0"/>
              <a:t> </a:t>
            </a:r>
            <a:r>
              <a:rPr lang="sk-SK" dirty="0" err="1" smtClean="0"/>
              <a:t>Hunt</a:t>
            </a:r>
            <a:r>
              <a:rPr lang="sk-SK" dirty="0" smtClean="0"/>
              <a:t>. V </a:t>
            </a:r>
            <a:r>
              <a:rPr lang="sk-SK" dirty="0"/>
              <a:t>roku 1996 sa objavil v hlavnej úlohe vo filme </a:t>
            </a:r>
            <a:r>
              <a:rPr lang="sk-SK" dirty="0" err="1"/>
              <a:t>Jerry</a:t>
            </a:r>
            <a:r>
              <a:rPr lang="sk-SK" dirty="0"/>
              <a:t> </a:t>
            </a:r>
            <a:r>
              <a:rPr lang="sk-SK" dirty="0" err="1"/>
              <a:t>Maguire</a:t>
            </a:r>
            <a:r>
              <a:rPr lang="sk-SK" dirty="0"/>
              <a:t>, za ktorú </a:t>
            </a:r>
            <a:r>
              <a:rPr lang="sk-SK" dirty="0" smtClean="0"/>
              <a:t>získal </a:t>
            </a:r>
            <a:r>
              <a:rPr lang="sk-SK" dirty="0" err="1"/>
              <a:t>Oscara</a:t>
            </a:r>
            <a:r>
              <a:rPr lang="sk-SK" dirty="0"/>
              <a:t>. </a:t>
            </a:r>
            <a:r>
              <a:rPr lang="sk-SK" dirty="0" err="1"/>
              <a:t>Mission</a:t>
            </a:r>
            <a:r>
              <a:rPr lang="sk-SK" dirty="0"/>
              <a:t>: </a:t>
            </a:r>
            <a:r>
              <a:rPr lang="sk-SK" dirty="0" err="1" smtClean="0"/>
              <a:t>Impossible</a:t>
            </a:r>
            <a:r>
              <a:rPr lang="sk-SK" dirty="0" smtClean="0"/>
              <a:t> sa stal </a:t>
            </a:r>
            <a:r>
              <a:rPr lang="sk-SK" dirty="0"/>
              <a:t>tretím najúspešnejším filmom roka. V roku 2003 hral v historickej dráme Posledný samuraj, za ktorú získal nomináciu na Zlatý glóbus pre najlepšieho herca. V roku 2006 sa objavil v treťom pokračovaní filmovej série </a:t>
            </a:r>
            <a:r>
              <a:rPr lang="sk-SK" dirty="0" err="1"/>
              <a:t>Mission</a:t>
            </a:r>
            <a:r>
              <a:rPr lang="sk-SK" dirty="0"/>
              <a:t>: </a:t>
            </a:r>
            <a:r>
              <a:rPr lang="sk-SK" dirty="0" err="1"/>
              <a:t>Impossible</a:t>
            </a:r>
            <a:r>
              <a:rPr lang="sk-SK" dirty="0"/>
              <a:t>. Film získal pozitívnejšie recenzie než predchádzajúce filmy a zarobil takmer 400 milión </a:t>
            </a:r>
            <a:r>
              <a:rPr lang="sk-SK" dirty="0" smtClean="0"/>
              <a:t>$. Tento rok 2018 vyšiel šiesty diel </a:t>
            </a:r>
            <a:r>
              <a:rPr lang="sk-SK" dirty="0" err="1" smtClean="0"/>
              <a:t>Mission</a:t>
            </a:r>
            <a:r>
              <a:rPr lang="sk-SK" dirty="0" smtClean="0"/>
              <a:t>: </a:t>
            </a:r>
            <a:r>
              <a:rPr lang="sk-SK" dirty="0" err="1" smtClean="0"/>
              <a:t>Impossible</a:t>
            </a:r>
            <a:r>
              <a:rPr lang="sk-SK" dirty="0" smtClean="0"/>
              <a:t> </a:t>
            </a:r>
            <a:r>
              <a:rPr lang="sk-SK" dirty="0" err="1" smtClean="0"/>
              <a:t>Fallout</a:t>
            </a:r>
            <a:r>
              <a:rPr lang="sk-SK" dirty="0" smtClean="0"/>
              <a:t>, ktorý má veľký úspech.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Kariéra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609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lain" startAt="1983"/>
            </a:pPr>
            <a:r>
              <a:rPr lang="sk-SK" dirty="0"/>
              <a:t>Riskantné podnikanie                               </a:t>
            </a:r>
            <a:r>
              <a:rPr lang="sk-SK" dirty="0" smtClean="0"/>
              <a:t>2016Jack </a:t>
            </a:r>
            <a:r>
              <a:rPr lang="sk-SK" dirty="0" err="1"/>
              <a:t>Reacher</a:t>
            </a:r>
            <a:r>
              <a:rPr lang="sk-SK" dirty="0"/>
              <a:t>: Nevracaj </a:t>
            </a:r>
            <a:r>
              <a:rPr lang="sk-SK" dirty="0" smtClean="0"/>
              <a:t>sa</a:t>
            </a:r>
          </a:p>
          <a:p>
            <a:pPr marL="457200" indent="-457200" algn="l">
              <a:buAutoNum type="arabicPlain" startAt="1986"/>
            </a:pPr>
            <a:r>
              <a:rPr lang="sk-SK" dirty="0" smtClean="0"/>
              <a:t>Top </a:t>
            </a:r>
            <a:r>
              <a:rPr lang="sk-SK" dirty="0" err="1" smtClean="0"/>
              <a:t>Gun</a:t>
            </a:r>
            <a:r>
              <a:rPr lang="sk-SK" dirty="0"/>
              <a:t>                                                  </a:t>
            </a:r>
            <a:r>
              <a:rPr lang="sk-SK" dirty="0" smtClean="0"/>
              <a:t>2017The </a:t>
            </a:r>
            <a:r>
              <a:rPr lang="sk-SK" dirty="0" err="1"/>
              <a:t>Mummy</a:t>
            </a:r>
            <a:endParaRPr lang="sk-SK" dirty="0" smtClean="0"/>
          </a:p>
          <a:p>
            <a:pPr marL="457200" indent="-457200" algn="l">
              <a:buAutoNum type="arabicPlain" startAt="1988"/>
            </a:pPr>
            <a:r>
              <a:rPr lang="sk-SK" dirty="0" smtClean="0"/>
              <a:t>Koktail</a:t>
            </a:r>
          </a:p>
          <a:p>
            <a:pPr marL="457200" indent="-457200" algn="l">
              <a:buAutoNum type="arabicPlain" startAt="1988"/>
            </a:pPr>
            <a:r>
              <a:rPr lang="sk-SK" dirty="0" err="1" smtClean="0"/>
              <a:t>Rain</a:t>
            </a:r>
            <a:r>
              <a:rPr lang="sk-SK" dirty="0" smtClean="0"/>
              <a:t> Man</a:t>
            </a:r>
          </a:p>
          <a:p>
            <a:pPr marL="457200" indent="-457200" algn="l">
              <a:buAutoNum type="arabicPlain" startAt="1993"/>
            </a:pPr>
            <a:r>
              <a:rPr lang="sk-SK" dirty="0" smtClean="0"/>
              <a:t>Firma</a:t>
            </a:r>
          </a:p>
          <a:p>
            <a:pPr marL="457200" indent="-457200" algn="l">
              <a:buAutoNum type="arabicPlain" startAt="2002"/>
            </a:pPr>
            <a:r>
              <a:rPr lang="sk-SK" dirty="0" smtClean="0"/>
              <a:t>Minority Report</a:t>
            </a:r>
          </a:p>
          <a:p>
            <a:pPr marL="457200" indent="-457200" algn="l">
              <a:buAutoNum type="arabicPlain" startAt="2003"/>
            </a:pPr>
            <a:r>
              <a:rPr lang="sk-SK" dirty="0" smtClean="0"/>
              <a:t>Posledný samuraj</a:t>
            </a:r>
          </a:p>
          <a:p>
            <a:pPr marL="457200" indent="-457200" algn="l">
              <a:buAutoNum type="arabicPlain" startAt="2010"/>
            </a:pPr>
            <a:r>
              <a:rPr lang="sk-SK" dirty="0" smtClean="0"/>
              <a:t>Zatiaľ </a:t>
            </a:r>
            <a:r>
              <a:rPr lang="sk-SK" dirty="0"/>
              <a:t>spolu, zatiaľ </a:t>
            </a:r>
            <a:r>
              <a:rPr lang="sk-SK" dirty="0" smtClean="0"/>
              <a:t>nažive</a:t>
            </a:r>
          </a:p>
          <a:p>
            <a:pPr marL="457200" indent="-457200" algn="l">
              <a:buAutoNum type="arabicPlain" startAt="2013"/>
            </a:pPr>
            <a:r>
              <a:rPr lang="sk-SK" dirty="0" smtClean="0"/>
              <a:t>Nevedomí</a:t>
            </a:r>
          </a:p>
          <a:p>
            <a:pPr marL="457200" indent="-457200" algn="l">
              <a:buAutoNum type="arabicPlain" startAt="2014"/>
            </a:pPr>
            <a:r>
              <a:rPr lang="sk-SK" dirty="0" smtClean="0"/>
              <a:t>Na </a:t>
            </a:r>
            <a:r>
              <a:rPr lang="sk-SK" dirty="0"/>
              <a:t>hrane </a:t>
            </a:r>
            <a:r>
              <a:rPr lang="sk-SK" dirty="0" smtClean="0"/>
              <a:t>zajtrajška</a:t>
            </a:r>
          </a:p>
          <a:p>
            <a:pPr marL="457200" indent="-457200" algn="l">
              <a:buAutoNum type="arabicPlain" startAt="2016"/>
            </a:pPr>
            <a:r>
              <a:rPr lang="sk-SK" dirty="0" err="1" smtClean="0"/>
              <a:t>Jack</a:t>
            </a:r>
            <a:r>
              <a:rPr lang="sk-SK" dirty="0" smtClean="0"/>
              <a:t> </a:t>
            </a:r>
            <a:r>
              <a:rPr lang="sk-SK" dirty="0" err="1"/>
              <a:t>Reacher</a:t>
            </a:r>
            <a:r>
              <a:rPr lang="sk-SK" dirty="0"/>
              <a:t>: Nevracaj </a:t>
            </a:r>
            <a:r>
              <a:rPr lang="sk-SK" dirty="0" smtClean="0"/>
              <a:t>sa</a:t>
            </a:r>
          </a:p>
          <a:p>
            <a:pPr algn="l"/>
            <a:endParaRPr lang="sk-SK" dirty="0" smtClean="0"/>
          </a:p>
          <a:p>
            <a:pPr algn="l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Najznámejšie Filmy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51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/>
              <a:t>V roku 1990 sa zoznámil so svojou budúcou manželkou </a:t>
            </a:r>
            <a:r>
              <a:rPr lang="sk-SK" dirty="0" err="1"/>
              <a:t>Nicole</a:t>
            </a:r>
            <a:r>
              <a:rPr lang="sk-SK" dirty="0"/>
              <a:t> </a:t>
            </a:r>
            <a:r>
              <a:rPr lang="sk-SK" dirty="0" err="1"/>
              <a:t>Kidman</a:t>
            </a:r>
            <a:r>
              <a:rPr lang="sk-SK" dirty="0"/>
              <a:t>, s ktorou sa ale v roku 2001 rozviedol. Spoznali sa pri natáčaní filmu Navždy a ďaleko. Pár spolu vychovával adoptívne deti </a:t>
            </a:r>
            <a:r>
              <a:rPr lang="sk-SK" dirty="0" err="1"/>
              <a:t>Isabellu</a:t>
            </a:r>
            <a:r>
              <a:rPr lang="sk-SK" dirty="0"/>
              <a:t> a </a:t>
            </a:r>
            <a:r>
              <a:rPr lang="sk-SK" dirty="0" err="1"/>
              <a:t>Connora</a:t>
            </a:r>
            <a:r>
              <a:rPr lang="sk-SK" dirty="0"/>
              <a:t>. V roku 2001 sa pri natáčaní filmu Vanilkové nebo stretol s herečkou </a:t>
            </a:r>
            <a:r>
              <a:rPr lang="sk-SK" dirty="0" err="1"/>
              <a:t>Penelope</a:t>
            </a:r>
            <a:r>
              <a:rPr lang="sk-SK" dirty="0"/>
              <a:t> </a:t>
            </a:r>
            <a:r>
              <a:rPr lang="sk-SK" dirty="0" err="1"/>
              <a:t>Cruz</a:t>
            </a:r>
            <a:r>
              <a:rPr lang="sk-SK" dirty="0"/>
              <a:t>. Medzi nimi to hneď zaiskrilo aj v súkromí. Aj keď ani s ňou dlhšie nevydržal, už niekoľko rokov tvorí pár s </a:t>
            </a:r>
            <a:r>
              <a:rPr lang="sk-SK" dirty="0" err="1"/>
              <a:t>Katie</a:t>
            </a:r>
            <a:r>
              <a:rPr lang="sk-SK" dirty="0"/>
              <a:t> </a:t>
            </a:r>
            <a:r>
              <a:rPr lang="sk-SK" dirty="0" err="1"/>
              <a:t>Holmes</a:t>
            </a:r>
            <a:r>
              <a:rPr lang="sk-SK" dirty="0"/>
              <a:t>, s ktorou má dcérku </a:t>
            </a:r>
            <a:r>
              <a:rPr lang="sk-SK" dirty="0" err="1"/>
              <a:t>Suri</a:t>
            </a:r>
            <a:r>
              <a:rPr lang="sk-SK" dirty="0"/>
              <a:t> </a:t>
            </a:r>
            <a:r>
              <a:rPr lang="sk-SK" dirty="0" err="1"/>
              <a:t>Cruise</a:t>
            </a:r>
            <a:r>
              <a:rPr lang="sk-SK" dirty="0"/>
              <a:t>. </a:t>
            </a:r>
            <a:r>
              <a:rPr lang="sk-SK" dirty="0" err="1"/>
              <a:t>Suri</a:t>
            </a:r>
            <a:r>
              <a:rPr lang="sk-SK" dirty="0"/>
              <a:t> sa okamžite stala najvplyvnejším dieťaťom v </a:t>
            </a:r>
            <a:r>
              <a:rPr lang="sk-SK" dirty="0" err="1"/>
              <a:t>šoubiznise</a:t>
            </a:r>
            <a:r>
              <a:rPr lang="sk-SK" dirty="0" smtClean="0"/>
              <a:t>. </a:t>
            </a:r>
            <a:r>
              <a:rPr lang="sk-SK" dirty="0" err="1" smtClean="0"/>
              <a:t>Cruise</a:t>
            </a:r>
            <a:r>
              <a:rPr lang="sk-SK" dirty="0" smtClean="0"/>
              <a:t> dnes už svoju dcéru </a:t>
            </a:r>
            <a:r>
              <a:rPr lang="sk-SK" dirty="0" err="1" smtClean="0"/>
              <a:t>Suri</a:t>
            </a:r>
            <a:r>
              <a:rPr lang="sk-SK" dirty="0" smtClean="0"/>
              <a:t> </a:t>
            </a:r>
            <a:r>
              <a:rPr lang="sk-SK" smtClean="0"/>
              <a:t>nevidel asi 4 roky.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Rodina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2072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americký akčný film z roku 2018. Režíroval to </a:t>
            </a:r>
            <a:r>
              <a:rPr lang="sk-SK" dirty="0" err="1" smtClean="0"/>
              <a:t>Christopher</a:t>
            </a:r>
            <a:r>
              <a:rPr lang="sk-SK" dirty="0" smtClean="0"/>
              <a:t> </a:t>
            </a:r>
            <a:r>
              <a:rPr lang="sk-SK" dirty="0" err="1" smtClean="0"/>
              <a:t>McQuarrie</a:t>
            </a:r>
            <a:r>
              <a:rPr lang="sk-SK" dirty="0" smtClean="0"/>
              <a:t>. Je to už šiesty diel </a:t>
            </a:r>
            <a:r>
              <a:rPr lang="sk-SK" dirty="0" err="1" smtClean="0"/>
              <a:t>Mission</a:t>
            </a:r>
            <a:r>
              <a:rPr lang="sk-SK" dirty="0" smtClean="0"/>
              <a:t>: </a:t>
            </a:r>
            <a:r>
              <a:rPr lang="sk-SK" dirty="0" err="1" smtClean="0"/>
              <a:t>Impossible</a:t>
            </a:r>
            <a:r>
              <a:rPr lang="sk-SK" dirty="0" smtClean="0"/>
              <a:t>. Vo filme hrali tí istí herci ako Tom </a:t>
            </a:r>
            <a:r>
              <a:rPr lang="sk-SK" dirty="0" err="1" smtClean="0"/>
              <a:t>Cruise</a:t>
            </a:r>
            <a:r>
              <a:rPr lang="sk-SK" dirty="0" smtClean="0"/>
              <a:t>, Simon </a:t>
            </a:r>
            <a:r>
              <a:rPr lang="sk-SK" dirty="0" err="1" smtClean="0"/>
              <a:t>Pegg</a:t>
            </a:r>
            <a:r>
              <a:rPr lang="sk-SK" dirty="0" smtClean="0"/>
              <a:t>, </a:t>
            </a:r>
            <a:r>
              <a:rPr lang="sk-SK" dirty="0" err="1" smtClean="0"/>
              <a:t>Alec</a:t>
            </a:r>
            <a:r>
              <a:rPr lang="sk-SK" dirty="0" smtClean="0"/>
              <a:t> </a:t>
            </a:r>
            <a:r>
              <a:rPr lang="sk-SK" dirty="0" err="1" smtClean="0"/>
              <a:t>Baldwin</a:t>
            </a:r>
            <a:r>
              <a:rPr lang="sk-SK" dirty="0" smtClean="0"/>
              <a:t> a </a:t>
            </a:r>
            <a:r>
              <a:rPr lang="sk-SK" dirty="0" err="1" smtClean="0"/>
              <a:t>Rebecca</a:t>
            </a:r>
            <a:r>
              <a:rPr lang="sk-SK" dirty="0" smtClean="0"/>
              <a:t> </a:t>
            </a:r>
            <a:r>
              <a:rPr lang="sk-SK" dirty="0" err="1" smtClean="0"/>
              <a:t>Ferguson</a:t>
            </a:r>
            <a:r>
              <a:rPr lang="sk-SK" dirty="0" smtClean="0"/>
              <a:t>. Svetovú premiéru mal v Paríži 12. júla 2018. Film pochválili aj kritici hlavne kvôli réžii, príbehu, herectve, akčným scénam a kaskadérskym kúskom.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Mission</a:t>
            </a:r>
            <a:r>
              <a:rPr lang="sk-SK" dirty="0" smtClean="0"/>
              <a:t>: </a:t>
            </a:r>
            <a:r>
              <a:rPr lang="sk-SK" dirty="0" err="1" smtClean="0"/>
              <a:t>impossible</a:t>
            </a:r>
            <a:r>
              <a:rPr lang="sk-SK" dirty="0" smtClean="0"/>
              <a:t> </a:t>
            </a:r>
            <a:r>
              <a:rPr lang="sk-SK" dirty="0" err="1" smtClean="0"/>
              <a:t>Fallout</a:t>
            </a:r>
            <a:endParaRPr lang="sk-SK" dirty="0"/>
          </a:p>
        </p:txBody>
      </p:sp>
      <p:pic>
        <p:nvPicPr>
          <p:cNvPr id="1026" name="Picture 2" descr="C:\Users\Lojzo\Desktop\homepage_mi6-ff-h055r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072074"/>
            <a:ext cx="2857520" cy="1785926"/>
          </a:xfrm>
          <a:prstGeom prst="rect">
            <a:avLst/>
          </a:prstGeom>
          <a:noFill/>
        </p:spPr>
      </p:pic>
      <p:pic>
        <p:nvPicPr>
          <p:cNvPr id="1027" name="Picture 3" descr="C:\Users\Lojzo\Desktop\mi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656" y="3357562"/>
            <a:ext cx="3279344" cy="1721656"/>
          </a:xfrm>
          <a:prstGeom prst="rect">
            <a:avLst/>
          </a:prstGeom>
          <a:noFill/>
        </p:spPr>
      </p:pic>
      <p:pic>
        <p:nvPicPr>
          <p:cNvPr id="1028" name="Picture 4" descr="C:\Users\Lojzo\Desktop\Mission-Impossible-6-featur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5380" y="5072074"/>
            <a:ext cx="3178620" cy="1785926"/>
          </a:xfrm>
          <a:prstGeom prst="rect">
            <a:avLst/>
          </a:prstGeom>
          <a:noFill/>
        </p:spPr>
      </p:pic>
      <p:pic>
        <p:nvPicPr>
          <p:cNvPr id="1029" name="Picture 5" descr="C:\Users\Lojzo\Desktop\lead_720_40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075255"/>
            <a:ext cx="3169324" cy="1782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65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americký film režiséra </a:t>
            </a:r>
            <a:r>
              <a:rPr lang="sk-SK" dirty="0" err="1" smtClean="0"/>
              <a:t>Berryho</a:t>
            </a:r>
            <a:r>
              <a:rPr lang="sk-SK" dirty="0" smtClean="0"/>
              <a:t> </a:t>
            </a:r>
            <a:r>
              <a:rPr lang="sk-SK" dirty="0" err="1" smtClean="0"/>
              <a:t>Levinsona</a:t>
            </a:r>
            <a:r>
              <a:rPr lang="sk-SK" dirty="0" smtClean="0"/>
              <a:t> roku 1988. V hlavných úlohách je Tom </a:t>
            </a:r>
            <a:r>
              <a:rPr lang="sk-SK" dirty="0" err="1" smtClean="0"/>
              <a:t>Cruise</a:t>
            </a:r>
            <a:r>
              <a:rPr lang="sk-SK" dirty="0" smtClean="0"/>
              <a:t> a </a:t>
            </a:r>
            <a:r>
              <a:rPr lang="sk-SK" dirty="0" err="1" smtClean="0"/>
              <a:t>Dustin</a:t>
            </a:r>
            <a:r>
              <a:rPr lang="sk-SK" dirty="0" smtClean="0"/>
              <a:t> </a:t>
            </a:r>
            <a:r>
              <a:rPr lang="sk-SK" dirty="0" err="1" smtClean="0"/>
              <a:t>Hoffman</a:t>
            </a:r>
            <a:r>
              <a:rPr lang="sk-SK" dirty="0" smtClean="0"/>
              <a:t>. Film získal 4 </a:t>
            </a:r>
            <a:r>
              <a:rPr lang="sk-SK" dirty="0" err="1" smtClean="0"/>
              <a:t>oscary</a:t>
            </a:r>
            <a:r>
              <a:rPr lang="sk-SK" dirty="0" smtClean="0"/>
              <a:t> a ďalších 19 cien. </a:t>
            </a:r>
            <a:r>
              <a:rPr lang="sk-SK" dirty="0"/>
              <a:t>Dej filmu začína smrťou </a:t>
            </a:r>
            <a:r>
              <a:rPr lang="sk-SK" dirty="0" err="1" smtClean="0"/>
              <a:t>Charlieho</a:t>
            </a:r>
            <a:r>
              <a:rPr lang="sk-SK" dirty="0" smtClean="0"/>
              <a:t>(Tom </a:t>
            </a:r>
            <a:r>
              <a:rPr lang="sk-SK" dirty="0" err="1" smtClean="0"/>
              <a:t>Cruise</a:t>
            </a:r>
            <a:r>
              <a:rPr lang="sk-SK" dirty="0" smtClean="0"/>
              <a:t>) </a:t>
            </a:r>
            <a:r>
              <a:rPr lang="sk-SK" dirty="0"/>
              <a:t>otca, s ktorým sa už dávno odcudzili. Príde mu na pohreb </a:t>
            </a:r>
            <a:r>
              <a:rPr lang="sk-SK" dirty="0" smtClean="0"/>
              <a:t>a </a:t>
            </a:r>
            <a:r>
              <a:rPr lang="sk-SK" dirty="0"/>
              <a:t>zisťuje, že otec mu </a:t>
            </a:r>
            <a:r>
              <a:rPr lang="sk-SK" dirty="0" smtClean="0"/>
              <a:t>zanechal </a:t>
            </a:r>
            <a:r>
              <a:rPr lang="sk-SK" dirty="0"/>
              <a:t>iba svoje auto. Zistí že má </a:t>
            </a:r>
            <a:r>
              <a:rPr lang="sk-SK" dirty="0" err="1"/>
              <a:t>autistického</a:t>
            </a:r>
            <a:r>
              <a:rPr lang="sk-SK" dirty="0"/>
              <a:t> brata, ktorému jeho otec odkázal trojmiliónové dedičstvo. Rozhodne sa ísť do ústavu v </a:t>
            </a:r>
            <a:r>
              <a:rPr lang="sk-SK" dirty="0" err="1"/>
              <a:t>domnení</a:t>
            </a:r>
            <a:r>
              <a:rPr lang="sk-SK" dirty="0"/>
              <a:t>, že od svojho brata získa aspoň nejakú časť </a:t>
            </a:r>
            <a:r>
              <a:rPr lang="sk-SK" dirty="0" smtClean="0"/>
              <a:t>dedičstva. </a:t>
            </a:r>
            <a:r>
              <a:rPr lang="sk-SK" dirty="0"/>
              <a:t>Postupne </a:t>
            </a:r>
            <a:r>
              <a:rPr lang="sk-SK" dirty="0" smtClean="0"/>
              <a:t>sa </a:t>
            </a:r>
            <a:r>
              <a:rPr lang="sk-SK" dirty="0" err="1" smtClean="0"/>
              <a:t>začínaju</a:t>
            </a:r>
            <a:r>
              <a:rPr lang="sk-SK" dirty="0" smtClean="0"/>
              <a:t> spoznávať a nachádzajú v sebe </a:t>
            </a:r>
            <a:r>
              <a:rPr lang="sk-SK" dirty="0"/>
              <a:t>stratený cit a zisťuje, že peniaze nie sú najdôležitejšia vec v živote.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Rain</a:t>
            </a:r>
            <a:r>
              <a:rPr lang="sk-SK" dirty="0" smtClean="0"/>
              <a:t> man</a:t>
            </a:r>
            <a:endParaRPr lang="sk-SK" dirty="0"/>
          </a:p>
        </p:txBody>
      </p:sp>
      <p:pic>
        <p:nvPicPr>
          <p:cNvPr id="2050" name="Picture 2" descr="C:\Users\Ziak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86" y="5134979"/>
            <a:ext cx="3314700" cy="17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iak\Desktop\Cruise_rainMan.grid-6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6386" y="5128900"/>
            <a:ext cx="2837735" cy="17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iak\Desktop\Rain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9165" y="5134979"/>
            <a:ext cx="3098676" cy="17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13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k-SK" dirty="0" smtClean="0"/>
              <a:t>Je americký sci-fi film režiséra </a:t>
            </a:r>
            <a:r>
              <a:rPr lang="sk-SK" dirty="0" err="1" smtClean="0"/>
              <a:t>Stevena</a:t>
            </a:r>
            <a:r>
              <a:rPr lang="sk-SK" dirty="0" smtClean="0"/>
              <a:t> </a:t>
            </a:r>
            <a:r>
              <a:rPr lang="sk-SK" dirty="0" err="1" smtClean="0"/>
              <a:t>Spielberga</a:t>
            </a:r>
            <a:r>
              <a:rPr lang="sk-SK" dirty="0" smtClean="0"/>
              <a:t> z roku 2002 nominovaný na </a:t>
            </a:r>
            <a:r>
              <a:rPr lang="sk-SK" dirty="0" err="1" smtClean="0"/>
              <a:t>oscara</a:t>
            </a:r>
            <a:r>
              <a:rPr lang="sk-SK" dirty="0" smtClean="0"/>
              <a:t>. Film sa zaoberá predpoveďou budúcnosti a slobodnej vôle. Vo filme sa vyskytuje mnoho </a:t>
            </a:r>
            <a:r>
              <a:rPr lang="sk-SK" dirty="0" err="1" smtClean="0"/>
              <a:t>vynálezou</a:t>
            </a:r>
            <a:r>
              <a:rPr lang="sk-SK" dirty="0" smtClean="0"/>
              <a:t> či technických, lekárskych alebo biologických, ktoré hovoria o dobe, ktorá bude v roku 2054. Vo filme sa vyskytujú ľudia, ktorý predpovedajú budúcnosť sú v polospánku vo fotónovom mlieku pod vplyvom omamných látok.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Minority Report</a:t>
            </a:r>
            <a:endParaRPr lang="sk-SK" dirty="0"/>
          </a:p>
        </p:txBody>
      </p:sp>
      <p:pic>
        <p:nvPicPr>
          <p:cNvPr id="2050" name="Picture 2" descr="C:\Users\Lojzo\Desktop\Minority-Rep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902211"/>
            <a:ext cx="3001211" cy="1955789"/>
          </a:xfrm>
          <a:prstGeom prst="rect">
            <a:avLst/>
          </a:prstGeom>
          <a:noFill/>
        </p:spPr>
      </p:pic>
      <p:pic>
        <p:nvPicPr>
          <p:cNvPr id="2051" name="Picture 3" descr="C:\Users\Lojzo\Desktop\Minority_Report-Big_1000_418_90_c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3571876"/>
            <a:ext cx="2857488" cy="1611302"/>
          </a:xfrm>
          <a:prstGeom prst="rect">
            <a:avLst/>
          </a:prstGeom>
          <a:noFill/>
        </p:spPr>
      </p:pic>
      <p:pic>
        <p:nvPicPr>
          <p:cNvPr id="2052" name="Picture 4" descr="C:\Users\Lojzo\Desktop\minority-report-200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18043"/>
            <a:ext cx="3509936" cy="2339957"/>
          </a:xfrm>
          <a:prstGeom prst="rect">
            <a:avLst/>
          </a:prstGeom>
          <a:noFill/>
        </p:spPr>
      </p:pic>
      <p:pic>
        <p:nvPicPr>
          <p:cNvPr id="2053" name="Picture 5" descr="C:\Users\Lojzo\Desktop\minority-reportminority-repor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5143512"/>
            <a:ext cx="2643174" cy="1714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6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187</TotalTime>
  <Words>989</Words>
  <Application>Microsoft Office PowerPoint</Application>
  <PresentationFormat>Prezentácia na obrazovke (4:3)</PresentationFormat>
  <Paragraphs>64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BlackTie</vt:lpstr>
      <vt:lpstr>Tom cruise</vt:lpstr>
      <vt:lpstr>Obsah </vt:lpstr>
      <vt:lpstr>Životopis</vt:lpstr>
      <vt:lpstr>Kariéra</vt:lpstr>
      <vt:lpstr>Najznámejšie Filmy</vt:lpstr>
      <vt:lpstr>Rodina</vt:lpstr>
      <vt:lpstr>Mission: impossible Fallout</vt:lpstr>
      <vt:lpstr>Rain man</vt:lpstr>
      <vt:lpstr>Minority Report</vt:lpstr>
      <vt:lpstr>Na hrane zajtrajška</vt:lpstr>
      <vt:lpstr>Nevedomí</vt:lpstr>
      <vt:lpstr>The Mummy</vt:lpstr>
      <vt:lpstr>Jack Reacher</vt:lpstr>
      <vt:lpstr>Obrázky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cruise</dc:title>
  <dc:creator>Ziak</dc:creator>
  <cp:lastModifiedBy>Lojzo</cp:lastModifiedBy>
  <cp:revision>33</cp:revision>
  <dcterms:created xsi:type="dcterms:W3CDTF">2018-10-11T08:57:36Z</dcterms:created>
  <dcterms:modified xsi:type="dcterms:W3CDTF">2018-12-12T18:10:51Z</dcterms:modified>
</cp:coreProperties>
</file>