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EF2FCC-EC1D-43BD-9C4A-8F486D17E758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560F45-3F68-4D16-A44B-095C082FC29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nes.sk/studentske-prace/pravo/3205-trestne-prav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Trestné právo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r>
              <a:rPr lang="sk-SK" dirty="0" smtClean="0"/>
              <a:t> </a:t>
            </a:r>
          </a:p>
          <a:p>
            <a:r>
              <a:rPr lang="sk-SK" dirty="0" smtClean="0"/>
              <a:t>VIII.B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to? A ako ho delíme?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je súhrn právnych noriem, ktoré chránia štát a občanov pred takýmto </a:t>
            </a:r>
            <a:r>
              <a:rPr lang="sk-SK" dirty="0" err="1" smtClean="0"/>
              <a:t>nežiadúcim</a:t>
            </a:r>
            <a:r>
              <a:rPr lang="sk-SK" dirty="0" smtClean="0"/>
              <a:t> konaním. Trestné právo vymedzuje jednotlivé trestné činy a tresty, ktoré sa za ne ukladajú. </a:t>
            </a:r>
            <a:endParaRPr lang="sk-SK" dirty="0" smtClean="0"/>
          </a:p>
          <a:p>
            <a:r>
              <a:rPr lang="sk-SK" b="1" dirty="0" smtClean="0"/>
              <a:t>Trestné právo hmotné</a:t>
            </a:r>
            <a:r>
              <a:rPr lang="sk-SK" dirty="0" smtClean="0"/>
              <a:t> vymedzuje, čo sú trestné činy a aké tresty sa za ne ukladajú</a:t>
            </a:r>
            <a:r>
              <a:rPr lang="sk-SK" dirty="0" smtClean="0"/>
              <a:t>.</a:t>
            </a:r>
          </a:p>
          <a:p>
            <a:r>
              <a:rPr lang="sk-SK" b="1" dirty="0" smtClean="0"/>
              <a:t>Trestné právo procesné</a:t>
            </a:r>
            <a:r>
              <a:rPr lang="sk-SK" dirty="0" smtClean="0"/>
              <a:t> upravuje postup pri zisťovaní trestných činov a ich páchateľov, pri súdnom trestnom konaní a pri výkone trestu. 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Priestupok a Trestný čin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Priestupok</a:t>
            </a:r>
            <a:r>
              <a:rPr lang="sk-SK" dirty="0" smtClean="0"/>
              <a:t> je zavinené konanie, ktoré porušuje alebo ohrozuje záujem spoločnosti </a:t>
            </a:r>
            <a:r>
              <a:rPr lang="sk-SK" dirty="0" smtClean="0"/>
              <a:t>a</a:t>
            </a:r>
            <a:r>
              <a:rPr lang="sk-SK" dirty="0" smtClean="0"/>
              <a:t> je označené ako priestupok v Zákone o priestupkoch. Priestupkom je napr. porušenie verejného </a:t>
            </a:r>
            <a:r>
              <a:rPr lang="sk-SK" dirty="0" smtClean="0"/>
              <a:t>poriadku,  </a:t>
            </a:r>
            <a:r>
              <a:rPr lang="sk-SK" dirty="0" smtClean="0"/>
              <a:t>priestupky proti občianskemu </a:t>
            </a:r>
            <a:r>
              <a:rPr lang="sk-SK" dirty="0" smtClean="0"/>
              <a:t>spolunažívaniu, </a:t>
            </a:r>
            <a:r>
              <a:rPr lang="sk-SK" dirty="0" smtClean="0"/>
              <a:t>dopravné </a:t>
            </a:r>
            <a:r>
              <a:rPr lang="sk-SK" dirty="0" smtClean="0"/>
              <a:t>priestupky. Sankcie </a:t>
            </a:r>
            <a:r>
              <a:rPr lang="sk-SK" dirty="0" smtClean="0"/>
              <a:t>za priestupky sú miernejšie ako pri trestných </a:t>
            </a:r>
            <a:r>
              <a:rPr lang="sk-SK" dirty="0" smtClean="0"/>
              <a:t>činoch.</a:t>
            </a:r>
          </a:p>
          <a:p>
            <a:r>
              <a:rPr lang="sk-SK" b="1" dirty="0" smtClean="0"/>
              <a:t>Trestný čin</a:t>
            </a:r>
            <a:r>
              <a:rPr lang="sk-SK" dirty="0" smtClean="0"/>
              <a:t> predstavuje pre spoločnosť vyššiu mieru nebezpečenstva, než priestupok</a:t>
            </a:r>
            <a:r>
              <a:rPr lang="sk-SK" dirty="0" smtClean="0"/>
              <a:t>.</a:t>
            </a:r>
          </a:p>
          <a:p>
            <a:r>
              <a:rPr lang="sk-SK" dirty="0" smtClean="0"/>
              <a:t>- </a:t>
            </a:r>
            <a:r>
              <a:rPr lang="sk-SK" b="1" dirty="0" smtClean="0"/>
              <a:t>prečin (</a:t>
            </a:r>
            <a:r>
              <a:rPr lang="sk-SK" dirty="0" smtClean="0"/>
              <a:t>úmyselný </a:t>
            </a:r>
            <a:r>
              <a:rPr lang="sk-SK" dirty="0" smtClean="0"/>
              <a:t>trestný čin, za ktorý zákon ustanovuje trest odňatia slobody </a:t>
            </a:r>
            <a:r>
              <a:rPr lang="sk-SK" dirty="0" smtClean="0"/>
              <a:t>pod 5 </a:t>
            </a:r>
            <a:r>
              <a:rPr lang="sk-SK" dirty="0" smtClean="0"/>
              <a:t>rokov) </a:t>
            </a:r>
            <a:br>
              <a:rPr lang="sk-SK" dirty="0" smtClean="0"/>
            </a:br>
            <a:r>
              <a:rPr lang="sk-SK" dirty="0" smtClean="0"/>
              <a:t>- </a:t>
            </a:r>
            <a:r>
              <a:rPr lang="sk-SK" b="1" dirty="0" smtClean="0"/>
              <a:t>zločin (</a:t>
            </a:r>
            <a:r>
              <a:rPr lang="sk-SK" dirty="0" smtClean="0"/>
              <a:t>úmyselný trestný čin, za ktorý zákon ustanovuje trest odňatia </a:t>
            </a:r>
            <a:r>
              <a:rPr lang="sk-SK" dirty="0" smtClean="0"/>
              <a:t>slobody nad 5 </a:t>
            </a:r>
            <a:r>
              <a:rPr lang="sk-SK" dirty="0" smtClean="0"/>
              <a:t>rokov.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trestných činov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- Trestné </a:t>
            </a:r>
            <a:r>
              <a:rPr lang="sk-SK" dirty="0" smtClean="0"/>
              <a:t>činy proti životu a zdraviu </a:t>
            </a:r>
            <a:r>
              <a:rPr lang="sk-SK" dirty="0" smtClean="0"/>
              <a:t> </a:t>
            </a:r>
            <a:r>
              <a:rPr lang="sk-SK" dirty="0" smtClean="0"/>
              <a:t>- </a:t>
            </a:r>
            <a:r>
              <a:rPr lang="sk-SK" dirty="0" smtClean="0"/>
              <a:t>vražda</a:t>
            </a:r>
          </a:p>
          <a:p>
            <a:r>
              <a:rPr lang="sk-SK" dirty="0" smtClean="0"/>
              <a:t>- Trestné </a:t>
            </a:r>
            <a:r>
              <a:rPr lang="sk-SK" dirty="0" smtClean="0"/>
              <a:t>činy proti </a:t>
            </a:r>
            <a:r>
              <a:rPr lang="sk-SK" dirty="0" smtClean="0"/>
              <a:t>ľudskej </a:t>
            </a:r>
            <a:r>
              <a:rPr lang="sk-SK" dirty="0" smtClean="0"/>
              <a:t>dôstojnosti -</a:t>
            </a:r>
            <a:r>
              <a:rPr lang="sk-SK" dirty="0" smtClean="0"/>
              <a:t> lúpež</a:t>
            </a:r>
          </a:p>
          <a:p>
            <a:r>
              <a:rPr lang="sk-SK" dirty="0" smtClean="0"/>
              <a:t>- Trestné činy vojenské </a:t>
            </a:r>
            <a:r>
              <a:rPr lang="sk-SK" dirty="0" smtClean="0"/>
              <a:t>- neuposlúchnutie rozkazu</a:t>
            </a:r>
          </a:p>
          <a:p>
            <a:r>
              <a:rPr lang="sk-SK" dirty="0" smtClean="0"/>
              <a:t>- Trestné činy proti </a:t>
            </a:r>
            <a:r>
              <a:rPr lang="sk-SK" dirty="0" smtClean="0"/>
              <a:t>mieru</a:t>
            </a:r>
            <a:r>
              <a:rPr lang="sk-SK" dirty="0" smtClean="0"/>
              <a:t> </a:t>
            </a:r>
            <a:r>
              <a:rPr lang="sk-SK" dirty="0" smtClean="0"/>
              <a:t>– terorizmus</a:t>
            </a:r>
            <a:endParaRPr lang="sk-SK" dirty="0" smtClean="0"/>
          </a:p>
          <a:p>
            <a:r>
              <a:rPr lang="sk-SK" dirty="0" smtClean="0"/>
              <a:t>- Trestné činy proti </a:t>
            </a:r>
            <a:r>
              <a:rPr lang="sk-SK" dirty="0" smtClean="0"/>
              <a:t>rodine – týranie</a:t>
            </a:r>
          </a:p>
          <a:p>
            <a:r>
              <a:rPr lang="sk-SK" dirty="0" smtClean="0"/>
              <a:t>- Trestné činy hospodárske -</a:t>
            </a:r>
            <a:r>
              <a:rPr lang="sk-SK" dirty="0" smtClean="0"/>
              <a:t> </a:t>
            </a:r>
            <a:r>
              <a:rPr lang="sk-SK" dirty="0" smtClean="0"/>
              <a:t>falšovanie </a:t>
            </a:r>
            <a:r>
              <a:rPr lang="sk-SK" dirty="0" smtClean="0"/>
              <a:t>peňazí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Fázy trestného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1)</a:t>
            </a:r>
            <a:r>
              <a:rPr lang="sk-SK" dirty="0" smtClean="0"/>
              <a:t> </a:t>
            </a:r>
            <a:r>
              <a:rPr lang="sk-SK" b="1" dirty="0" smtClean="0"/>
              <a:t>prípravné </a:t>
            </a:r>
            <a:r>
              <a:rPr lang="sk-SK" b="1" dirty="0" smtClean="0"/>
              <a:t>konanie </a:t>
            </a:r>
            <a:r>
              <a:rPr lang="sk-SK" dirty="0" smtClean="0"/>
              <a:t>- </a:t>
            </a:r>
            <a:r>
              <a:rPr lang="sk-SK" dirty="0" smtClean="0"/>
              <a:t>má sa zistiť, či je podozrenie z trestného činu </a:t>
            </a:r>
            <a:r>
              <a:rPr lang="sk-SK" dirty="0" smtClean="0"/>
              <a:t>odôvodnené</a:t>
            </a:r>
          </a:p>
          <a:p>
            <a:r>
              <a:rPr lang="sk-SK" b="1" dirty="0" smtClean="0"/>
              <a:t>2) predbežné prerokovanie </a:t>
            </a:r>
            <a:r>
              <a:rPr lang="sk-SK" b="1" dirty="0" smtClean="0"/>
              <a:t>žaloby </a:t>
            </a:r>
            <a:r>
              <a:rPr lang="sk-SK" dirty="0" smtClean="0"/>
              <a:t>- súd </a:t>
            </a:r>
            <a:r>
              <a:rPr lang="sk-SK" dirty="0" smtClean="0"/>
              <a:t>overí, či výsledky sú dostatočne na to aby bol páchateľ postavený pred súd</a:t>
            </a:r>
          </a:p>
          <a:p>
            <a:r>
              <a:rPr lang="sk-SK" b="1" dirty="0" smtClean="0"/>
              <a:t>3) hlavné </a:t>
            </a:r>
            <a:r>
              <a:rPr lang="sk-SK" b="1" dirty="0" smtClean="0"/>
              <a:t>pojednávanie -</a:t>
            </a:r>
            <a:r>
              <a:rPr lang="sk-SK" dirty="0" smtClean="0"/>
              <a:t> </a:t>
            </a:r>
            <a:r>
              <a:rPr lang="sk-SK" dirty="0" smtClean="0"/>
              <a:t>rozhoduje sa o vine </a:t>
            </a:r>
            <a:r>
              <a:rPr lang="sk-SK" dirty="0" smtClean="0"/>
              <a:t>a</a:t>
            </a:r>
            <a:r>
              <a:rPr lang="sk-SK" dirty="0" smtClean="0"/>
              <a:t> treste</a:t>
            </a:r>
          </a:p>
          <a:p>
            <a:r>
              <a:rPr lang="sk-SK" b="1" dirty="0" smtClean="0"/>
              <a:t>4) opravné </a:t>
            </a:r>
            <a:r>
              <a:rPr lang="sk-SK" b="1" dirty="0" smtClean="0"/>
              <a:t>konanie </a:t>
            </a:r>
            <a:r>
              <a:rPr lang="sk-SK" dirty="0" smtClean="0"/>
              <a:t>- náprava nesprávneho rozhodnutia </a:t>
            </a:r>
            <a:r>
              <a:rPr lang="sk-SK" dirty="0" smtClean="0"/>
              <a:t>súdu</a:t>
            </a:r>
          </a:p>
          <a:p>
            <a:r>
              <a:rPr lang="sk-SK" b="1" dirty="0" smtClean="0"/>
              <a:t>5) vykonávacie konanie</a:t>
            </a:r>
            <a:r>
              <a:rPr lang="sk-SK" dirty="0" smtClean="0"/>
              <a:t>   - úlohou je uskutočňovať obsah rozhodnutia.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Príprava, miesto činu, páchateľ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Trestným činom je aj </a:t>
            </a:r>
            <a:r>
              <a:rPr lang="sk-SK" b="1" dirty="0" smtClean="0"/>
              <a:t>príprava</a:t>
            </a:r>
            <a:r>
              <a:rPr lang="sk-SK" dirty="0" smtClean="0"/>
              <a:t> na zločin a </a:t>
            </a:r>
            <a:r>
              <a:rPr lang="sk-SK" b="1" dirty="0" smtClean="0"/>
              <a:t>pokus </a:t>
            </a:r>
            <a:r>
              <a:rPr lang="sk-SK" dirty="0" smtClean="0"/>
              <a:t>o trestný čin. Sú za ne rovnaké tresty ako pri čine dokonanom</a:t>
            </a:r>
            <a:r>
              <a:rPr lang="sk-SK" dirty="0" smtClean="0"/>
              <a:t>.</a:t>
            </a:r>
          </a:p>
          <a:p>
            <a:r>
              <a:rPr lang="pl-PL" dirty="0" smtClean="0"/>
              <a:t>Miesto spáchania trestného činu je každé miesto, na ktorom páchateľ </a:t>
            </a:r>
            <a:r>
              <a:rPr lang="pl-PL" dirty="0" smtClean="0"/>
              <a:t>vykonal trestný čin.</a:t>
            </a:r>
          </a:p>
          <a:p>
            <a:r>
              <a:rPr lang="sk-SK" dirty="0" smtClean="0"/>
              <a:t>Páchateľom trestného činu je fyzická osoba, ktorá v dobe spáchania trestného činu dosiahla určitý vek a je príčetná</a:t>
            </a:r>
            <a:r>
              <a:rPr lang="sk-SK" dirty="0" smtClean="0"/>
              <a:t>.</a:t>
            </a:r>
          </a:p>
          <a:p>
            <a:r>
              <a:rPr lang="sk-SK" b="1" dirty="0" smtClean="0"/>
              <a:t>Spolupáchateľ </a:t>
            </a:r>
            <a:r>
              <a:rPr lang="sk-SK" dirty="0" smtClean="0"/>
              <a:t>je prítomný pri trestnom čine, </a:t>
            </a:r>
            <a:r>
              <a:rPr lang="sk-SK" dirty="0" smtClean="0"/>
              <a:t>ako keby trestný čin spáchal sám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Delikátna (trestnoprávna) spôsobilosť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Podľa trestného práva SR je trestne zodpovedný len ten, kto v čase spáchania činu už dovŕšil </a:t>
            </a:r>
            <a:r>
              <a:rPr lang="sk-SK" b="1" dirty="0" smtClean="0"/>
              <a:t>14 rokov </a:t>
            </a:r>
            <a:r>
              <a:rPr lang="sk-SK" b="1" dirty="0" smtClean="0"/>
              <a:t>veku.</a:t>
            </a:r>
          </a:p>
          <a:p>
            <a:r>
              <a:rPr lang="sk-SK" dirty="0" smtClean="0"/>
              <a:t> Mladšie osoby nemôžu byť za svoje konanie súdené a nemôžu byť označené ako páchatelia trestných činov</a:t>
            </a:r>
            <a:r>
              <a:rPr lang="sk-SK" dirty="0" smtClean="0"/>
              <a:t>.</a:t>
            </a:r>
          </a:p>
          <a:p>
            <a:r>
              <a:rPr lang="sk-SK" dirty="0" smtClean="0"/>
              <a:t>Páchateľ do 18. roku veku je označovaný ako </a:t>
            </a:r>
            <a:r>
              <a:rPr lang="sk-SK" b="1" dirty="0" smtClean="0"/>
              <a:t>mladistvý</a:t>
            </a:r>
            <a:r>
              <a:rPr lang="sk-SK" dirty="0" smtClean="0"/>
              <a:t>.</a:t>
            </a:r>
          </a:p>
          <a:p>
            <a:r>
              <a:rPr lang="sk-SK" dirty="0" smtClean="0"/>
              <a:t>Mladistvému môže súd uložiť ochrannú výchovu, ktorá sa vykonáva v osobitných výchovných zariadeniach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Okolnosti vylučujúce trestný čin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 istých okolností nie je inak trestné konanie </a:t>
            </a:r>
            <a:r>
              <a:rPr lang="pl-PL" dirty="0" smtClean="0"/>
              <a:t>považované </a:t>
            </a:r>
            <a:r>
              <a:rPr lang="pl-PL" dirty="0" smtClean="0"/>
              <a:t>za protiprávne</a:t>
            </a:r>
            <a:r>
              <a:rPr lang="pl-PL" dirty="0" smtClean="0"/>
              <a:t>.</a:t>
            </a:r>
          </a:p>
          <a:p>
            <a:r>
              <a:rPr lang="sk-SK" dirty="0" smtClean="0"/>
              <a:t>- </a:t>
            </a:r>
            <a:r>
              <a:rPr lang="sk-SK" b="1" dirty="0" smtClean="0"/>
              <a:t>nutná obrana</a:t>
            </a:r>
          </a:p>
          <a:p>
            <a:r>
              <a:rPr lang="sk-SK" dirty="0" smtClean="0"/>
              <a:t>- </a:t>
            </a:r>
            <a:r>
              <a:rPr lang="sk-SK" b="1" dirty="0" smtClean="0"/>
              <a:t>krajná núdza</a:t>
            </a:r>
          </a:p>
          <a:p>
            <a:r>
              <a:rPr lang="sk-SK" dirty="0" smtClean="0"/>
              <a:t>- </a:t>
            </a:r>
            <a:r>
              <a:rPr lang="sk-SK" b="1" dirty="0" smtClean="0"/>
              <a:t>oprávnené použitie </a:t>
            </a:r>
            <a:r>
              <a:rPr lang="sk-SK" b="1" dirty="0" smtClean="0"/>
              <a:t>zbrane</a:t>
            </a:r>
          </a:p>
          <a:p>
            <a:r>
              <a:rPr lang="sk-SK" dirty="0" smtClean="0"/>
              <a:t>- </a:t>
            </a:r>
            <a:r>
              <a:rPr lang="sk-SK" b="1" dirty="0" smtClean="0"/>
              <a:t>súhlas </a:t>
            </a:r>
            <a:r>
              <a:rPr lang="sk-SK" b="1" dirty="0" smtClean="0"/>
              <a:t>poškodeného</a:t>
            </a:r>
          </a:p>
          <a:p>
            <a:r>
              <a:rPr lang="sk-SK" dirty="0" smtClean="0"/>
              <a:t>- </a:t>
            </a:r>
            <a:r>
              <a:rPr lang="sk-SK" b="1" dirty="0" smtClean="0"/>
              <a:t>plnenie úlohy agenta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https://www.zones.sk/studentske-prace/pravo/3205-trestne-pravo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94</Words>
  <Application>Microsoft Office PowerPoint</Application>
  <PresentationFormat>Prezentácia na obrazovke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Trestné právo</vt:lpstr>
      <vt:lpstr>Čo je to? A ako ho delíme?</vt:lpstr>
      <vt:lpstr>Priestupok a Trestný čin</vt:lpstr>
      <vt:lpstr>Rozdelenie trestných činov </vt:lpstr>
      <vt:lpstr>Fázy trestného konania</vt:lpstr>
      <vt:lpstr>Príprava, miesto činu, páchateľ </vt:lpstr>
      <vt:lpstr>Delikátna (trestnoprávna) spôsobilosť</vt:lpstr>
      <vt:lpstr>Okolnosti vylučujúce trestný čin</vt:lpstr>
      <vt:lpstr>Zdroje</vt:lpstr>
      <vt:lpstr>Ďakujem za pozornosť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Trestné právo</dc:title>
  <dc:creator>Lojzo</dc:creator>
  <cp:lastModifiedBy>Lojzo</cp:lastModifiedBy>
  <cp:revision>9</cp:revision>
  <dcterms:created xsi:type="dcterms:W3CDTF">2018-06-05T17:48:17Z</dcterms:created>
  <dcterms:modified xsi:type="dcterms:W3CDTF">2018-06-05T18:35:40Z</dcterms:modified>
</cp:coreProperties>
</file>