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A5BA79A-AE9B-45C0-832F-8905D30D41C4}" type="datetimeFigureOut">
              <a:rPr lang="sk-SK" smtClean="0"/>
              <a:t>18. 10. 2018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9F173BD-C16F-46FC-917F-AB09547081D9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43808" y="0"/>
            <a:ext cx="5900192" cy="1470025"/>
          </a:xfrm>
        </p:spPr>
        <p:txBody>
          <a:bodyPr>
            <a:normAutofit/>
          </a:bodyPr>
          <a:lstStyle/>
          <a:p>
            <a:r>
              <a:rPr lang="sk-SK" sz="2800" u="sng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mIroslava</a:t>
            </a:r>
            <a:r>
              <a:rPr lang="sk-SK" sz="2800" u="sng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sk-SK" sz="2800" u="sng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urbanová</a:t>
            </a:r>
            <a:endParaRPr lang="sk-SK" sz="2800" u="sng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 rot="20806015">
            <a:off x="2239345" y="356228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sk-SK" sz="880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ERKLEY" panose="02000000000000000000" pitchFamily="2" charset="0"/>
              </a:rPr>
              <a:t>Ja Simon</a:t>
            </a:r>
            <a:endParaRPr lang="sk-SK" sz="8800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ERKLEY" panose="02000000000000000000" pitchFamily="2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7938">
            <a:off x="251522" y="171914"/>
            <a:ext cx="2880320" cy="40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94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7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04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62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44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11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57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dwardian Script ITC" panose="030303020407070D0804" pitchFamily="66" charset="0"/>
              </a:rPr>
              <a:t>Nick</a:t>
            </a:r>
            <a:r>
              <a:rPr lang="sk-SK" sz="6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dwardian Script ITC" panose="030303020407070D0804" pitchFamily="66" charset="0"/>
              </a:rPr>
              <a:t> </a:t>
            </a:r>
            <a:r>
              <a:rPr lang="sk-SK" sz="6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dwardian Script ITC" panose="030303020407070D0804" pitchFamily="66" charset="0"/>
              </a:rPr>
              <a:t>Robinson</a:t>
            </a:r>
            <a:endParaRPr lang="sk-SK" sz="6600" dirty="0">
              <a:solidFill>
                <a:schemeClr val="accent5">
                  <a:lumMod val="60000"/>
                  <a:lumOff val="40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sk-SK" sz="24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</a:t>
            </a:r>
            <a:r>
              <a:rPr lang="sk-SK" sz="24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arodil sa v </a:t>
            </a:r>
            <a:r>
              <a:rPr lang="sk-SK" sz="2400" i="1" u="sng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Seattli</a:t>
            </a:r>
            <a:r>
              <a:rPr lang="sk-SK" sz="24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sk-SK" sz="2400" i="1" u="sng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</a:t>
            </a:r>
            <a:r>
              <a:rPr lang="sk-SK" sz="24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štáte </a:t>
            </a:r>
            <a:r>
              <a:rPr lang="sk-SK" sz="24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Washington , 22. januára 1995.</a:t>
            </a:r>
            <a:br>
              <a:rPr lang="sk-SK" sz="24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-Je najstarší z piatich súrodencov , ale ma dvoch starších nevlastných súrodencov z predchádzajúceho vzťahu jeho otca.</a:t>
            </a:r>
            <a:br>
              <a:rPr lang="sk-SK" sz="24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 roku 2013 zmaturoval </a:t>
            </a:r>
            <a:r>
              <a:rPr lang="sk-SK" sz="24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sk-SK" sz="2400" i="1" u="sng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Campbell</a:t>
            </a:r>
            <a:r>
              <a:rPr lang="sk-SK" sz="24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i="1" u="sng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</a:t>
            </a:r>
            <a:r>
              <a:rPr lang="sk-SK" sz="24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i="1" u="sng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</a:t>
            </a:r>
            <a:r>
              <a:rPr lang="sk-SK" sz="24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sk-SK" sz="2400" i="1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0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dwardian Script ITC" panose="030303020407070D0804" pitchFamily="66" charset="0"/>
              </a:rPr>
              <a:t>Kariéra</a:t>
            </a:r>
            <a:endParaRPr lang="sk-SK" sz="6600" dirty="0">
              <a:solidFill>
                <a:schemeClr val="accent5">
                  <a:lumMod val="60000"/>
                  <a:lumOff val="40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 deviatich rokoch sa pripojil k miestnej divadelnej skupine </a:t>
            </a:r>
            <a:r>
              <a:rPr lang="sk-SK" sz="20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sk-SK" sz="2000" i="1" u="sng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Broadwy</a:t>
            </a:r>
            <a:r>
              <a:rPr lang="sk-SK" sz="20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000" i="1" u="sng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</a:t>
            </a:r>
            <a:r>
              <a:rPr lang="sk-SK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„.</a:t>
            </a:r>
            <a:br>
              <a:rPr lang="sk-SK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 jedenástich rokoch zažil svoj herecký debut na pódiu vo Vianočnej Kolede</a:t>
            </a:r>
            <a:r>
              <a:rPr lang="sk-SK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V roku 2009 takmer po jeho druhom  televíznom konkurze získal rolu </a:t>
            </a:r>
            <a:r>
              <a:rPr lang="sk-SK" sz="2000" i="1" u="sng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Rydera</a:t>
            </a:r>
            <a:r>
              <a:rPr lang="sk-SK" sz="20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000" i="1" u="sng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Scanlona</a:t>
            </a:r>
            <a:r>
              <a:rPr lang="sk-SK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 seriáli </a:t>
            </a:r>
            <a:r>
              <a:rPr lang="sk-SK" sz="2000" i="1" u="sng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Melissa</a:t>
            </a:r>
            <a:r>
              <a:rPr lang="sk-SK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sk-SK" sz="2000" i="1" u="sng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Joey</a:t>
            </a:r>
            <a:r>
              <a:rPr lang="sk-SK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Zahral si vo filme Jurský Svet </a:t>
            </a:r>
            <a:r>
              <a:rPr lang="pl-PL" sz="20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 </a:t>
            </a:r>
            <a:r>
              <a:rPr lang="pl-PL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boku</a:t>
            </a:r>
            <a:r>
              <a:rPr lang="pl-PL" sz="20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l-PL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Tye Simpkinske </a:t>
            </a:r>
            <a:r>
              <a:rPr lang="pl-PL" sz="20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 </a:t>
            </a:r>
            <a:r>
              <a:rPr lang="pl-PL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Brice Dallas Howard </a:t>
            </a:r>
            <a:br>
              <a:rPr lang="pl-PL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l-PL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l-PL" sz="2000" i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sz="2000" i="1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645024"/>
            <a:ext cx="2143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i="1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Karéra</a:t>
            </a:r>
            <a:r>
              <a:rPr lang="sk-SK" i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 </a:t>
            </a:r>
            <a:r>
              <a:rPr lang="sk-SK" i="1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pt</a:t>
            </a:r>
            <a:r>
              <a:rPr lang="sk-SK" i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. 2</a:t>
            </a:r>
            <a:endParaRPr lang="sk-SK" i="1" u="sng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roku 2013 hral vo filmoch : Králové </a:t>
            </a:r>
            <a:r>
              <a:rPr lang="sk-SK" dirty="0" err="1" smtClean="0"/>
              <a:t>léta</a:t>
            </a:r>
            <a:r>
              <a:rPr lang="sk-SK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97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37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57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5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16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68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65</TotalTime>
  <Words>48</Words>
  <Application>Microsoft Office PowerPoint</Application>
  <PresentationFormat>Prezentácia na obrazovke (4:3)</PresentationFormat>
  <Paragraphs>8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Technický</vt:lpstr>
      <vt:lpstr>mIroslava urbanová</vt:lpstr>
      <vt:lpstr>Nick Robinson</vt:lpstr>
      <vt:lpstr>Kariéra</vt:lpstr>
      <vt:lpstr>Karéra pt. 2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Urbanová miroslava</dc:title>
  <dc:creator>Ziak</dc:creator>
  <cp:lastModifiedBy>Ziak</cp:lastModifiedBy>
  <cp:revision>6</cp:revision>
  <dcterms:created xsi:type="dcterms:W3CDTF">2018-10-11T08:54:27Z</dcterms:created>
  <dcterms:modified xsi:type="dcterms:W3CDTF">2018-10-18T09:22:24Z</dcterms:modified>
</cp:coreProperties>
</file>