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08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7C3F-A091-4DF3-886C-BAA9C061E4C2}" type="datetimeFigureOut">
              <a:rPr lang="sk-SK" smtClean="0"/>
              <a:t>23. 1. 2022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455-5B53-4A2C-85FB-1094580410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7C3F-A091-4DF3-886C-BAA9C061E4C2}" type="datetimeFigureOut">
              <a:rPr lang="sk-SK" smtClean="0"/>
              <a:t>23. 1. 2022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455-5B53-4A2C-85FB-1094580410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7C3F-A091-4DF3-886C-BAA9C061E4C2}" type="datetimeFigureOut">
              <a:rPr lang="sk-SK" smtClean="0"/>
              <a:t>23. 1. 2022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455-5B53-4A2C-85FB-1094580410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7C3F-A091-4DF3-886C-BAA9C061E4C2}" type="datetimeFigureOut">
              <a:rPr lang="sk-SK" smtClean="0"/>
              <a:t>23. 1. 2022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455-5B53-4A2C-85FB-1094580410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7C3F-A091-4DF3-886C-BAA9C061E4C2}" type="datetimeFigureOut">
              <a:rPr lang="sk-SK" smtClean="0"/>
              <a:t>23. 1. 2022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455-5B53-4A2C-85FB-1094580410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7C3F-A091-4DF3-886C-BAA9C061E4C2}" type="datetimeFigureOut">
              <a:rPr lang="sk-SK" smtClean="0"/>
              <a:t>23. 1. 2022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455-5B53-4A2C-85FB-1094580410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7C3F-A091-4DF3-886C-BAA9C061E4C2}" type="datetimeFigureOut">
              <a:rPr lang="sk-SK" smtClean="0"/>
              <a:t>23. 1. 2022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455-5B53-4A2C-85FB-1094580410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7C3F-A091-4DF3-886C-BAA9C061E4C2}" type="datetimeFigureOut">
              <a:rPr lang="sk-SK" smtClean="0"/>
              <a:t>23. 1. 2022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455-5B53-4A2C-85FB-1094580410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7C3F-A091-4DF3-886C-BAA9C061E4C2}" type="datetimeFigureOut">
              <a:rPr lang="sk-SK" smtClean="0"/>
              <a:t>23. 1. 2022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455-5B53-4A2C-85FB-1094580410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7C3F-A091-4DF3-886C-BAA9C061E4C2}" type="datetimeFigureOut">
              <a:rPr lang="sk-SK" smtClean="0"/>
              <a:t>23. 1. 2022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455-5B53-4A2C-85FB-1094580410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7C3F-A091-4DF3-886C-BAA9C061E4C2}" type="datetimeFigureOut">
              <a:rPr lang="sk-SK" smtClean="0"/>
              <a:t>23. 1. 2022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455-5B53-4A2C-85FB-10945804104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27C3F-A091-4DF3-886C-BAA9C061E4C2}" type="datetimeFigureOut">
              <a:rPr lang="sk-SK" smtClean="0"/>
              <a:t>23. 1. 2022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C0455-5B53-4A2C-85FB-10945804104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 smtClean="0"/>
              <a:t>Obvod a obsah trojuholníka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2844" y="6000768"/>
            <a:ext cx="6400800" cy="709602"/>
          </a:xfrm>
        </p:spPr>
        <p:txBody>
          <a:bodyPr/>
          <a:lstStyle/>
          <a:p>
            <a:r>
              <a:rPr lang="sk-SK" dirty="0" smtClean="0"/>
              <a:t>8. ročník, RNDr. Anna </a:t>
            </a:r>
            <a:r>
              <a:rPr lang="sk-SK" dirty="0" err="1" smtClean="0"/>
              <a:t>Slovenkaiová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28596" y="500042"/>
            <a:ext cx="4040188" cy="639762"/>
          </a:xfrm>
        </p:spPr>
        <p:txBody>
          <a:bodyPr>
            <a:noAutofit/>
          </a:bodyPr>
          <a:lstStyle/>
          <a:p>
            <a:pPr algn="ctr"/>
            <a:r>
              <a:rPr lang="sk-SK" sz="3600" dirty="0" smtClean="0"/>
              <a:t>Obvod trojuholníka</a:t>
            </a:r>
            <a:endParaRPr lang="sk-SK" sz="3600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8596" y="2143116"/>
            <a:ext cx="4040188" cy="3951288"/>
          </a:xfrm>
        </p:spPr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</a:rPr>
              <a:t>– všeobecný trojuholník </a:t>
            </a:r>
          </a:p>
          <a:p>
            <a:pPr>
              <a:buNone/>
            </a:pPr>
            <a:r>
              <a:rPr lang="sk-SK" dirty="0">
                <a:solidFill>
                  <a:srgbClr val="FF0000"/>
                </a:solidFill>
              </a:rPr>
              <a:t>	</a:t>
            </a:r>
            <a:r>
              <a:rPr lang="sk-SK" dirty="0" smtClean="0">
                <a:solidFill>
                  <a:srgbClr val="FF0000"/>
                </a:solidFill>
              </a:rPr>
              <a:t>		</a:t>
            </a:r>
            <a:r>
              <a:rPr lang="sk-SK" b="1" dirty="0" smtClean="0">
                <a:solidFill>
                  <a:srgbClr val="FF0000"/>
                </a:solidFill>
              </a:rPr>
              <a:t>O = a + b + c</a:t>
            </a:r>
          </a:p>
          <a:p>
            <a:pPr>
              <a:buNone/>
            </a:pPr>
            <a:r>
              <a:rPr lang="sk-SK" b="1" dirty="0" smtClean="0">
                <a:solidFill>
                  <a:srgbClr val="00B050"/>
                </a:solidFill>
              </a:rPr>
              <a:t>– </a:t>
            </a:r>
            <a:r>
              <a:rPr lang="sk-SK" b="1" dirty="0" smtClean="0">
                <a:solidFill>
                  <a:srgbClr val="00B050"/>
                </a:solidFill>
              </a:rPr>
              <a:t>rovnostranný </a:t>
            </a:r>
          </a:p>
          <a:p>
            <a:pPr>
              <a:buNone/>
            </a:pPr>
            <a:r>
              <a:rPr lang="sk-SK" dirty="0">
                <a:solidFill>
                  <a:srgbClr val="00B050"/>
                </a:solidFill>
              </a:rPr>
              <a:t>	</a:t>
            </a:r>
            <a:r>
              <a:rPr lang="sk-SK" dirty="0" smtClean="0">
                <a:solidFill>
                  <a:srgbClr val="00B050"/>
                </a:solidFill>
              </a:rPr>
              <a:t>		</a:t>
            </a:r>
            <a:r>
              <a:rPr lang="sk-SK" b="1" dirty="0" smtClean="0">
                <a:solidFill>
                  <a:srgbClr val="00B050"/>
                </a:solidFill>
              </a:rPr>
              <a:t> O = 3. a</a:t>
            </a:r>
          </a:p>
          <a:p>
            <a:pPr>
              <a:buNone/>
            </a:pP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– rovnoramenný</a:t>
            </a:r>
          </a:p>
          <a:p>
            <a:pPr>
              <a:buNone/>
            </a:pPr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			</a:t>
            </a: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 O = 3. r + z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714876" y="571480"/>
            <a:ext cx="4041775" cy="639762"/>
          </a:xfrm>
        </p:spPr>
        <p:txBody>
          <a:bodyPr>
            <a:noAutofit/>
          </a:bodyPr>
          <a:lstStyle/>
          <a:p>
            <a:pPr algn="ctr"/>
            <a:r>
              <a:rPr lang="sk-SK" sz="3600" dirty="0"/>
              <a:t>Obsah trojuholníka</a:t>
            </a:r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8434" name="Rovnica" r:id="rId3" imgW="114120" imgH="215640" progId="Equation.3">
              <p:embed/>
            </p:oleObj>
          </a:graphicData>
        </a:graphic>
      </p:graphicFrame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0000"/>
          </a:blip>
          <a:srcRect/>
          <a:stretch>
            <a:fillRect/>
          </a:stretch>
        </p:blipFill>
        <p:spPr bwMode="auto">
          <a:xfrm>
            <a:off x="5715008" y="4714884"/>
            <a:ext cx="2122821" cy="1071570"/>
          </a:xfrm>
          <a:prstGeom prst="rect">
            <a:avLst/>
          </a:prstGeom>
          <a:noFill/>
        </p:spPr>
      </p:pic>
      <p:pic>
        <p:nvPicPr>
          <p:cNvPr id="18439" name="Picture 7" descr="http://www.goblmat.eu/data/Z6/TeorDat_Z64E.gif"/>
          <p:cNvPicPr>
            <a:picLocks noChangeAspect="1" noChangeArrowheads="1"/>
          </p:cNvPicPr>
          <p:nvPr/>
        </p:nvPicPr>
        <p:blipFill>
          <a:blip r:embed="rId5"/>
          <a:srcRect r="65679"/>
          <a:stretch>
            <a:fillRect/>
          </a:stretch>
        </p:blipFill>
        <p:spPr bwMode="auto">
          <a:xfrm>
            <a:off x="5429256" y="1785926"/>
            <a:ext cx="2714644" cy="28317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4282" y="785794"/>
            <a:ext cx="8472518" cy="631844"/>
          </a:xfrm>
        </p:spPr>
        <p:txBody>
          <a:bodyPr>
            <a:normAutofit fontScale="90000"/>
          </a:bodyPr>
          <a:lstStyle/>
          <a:p>
            <a:pPr algn="just"/>
            <a:r>
              <a:rPr lang="sk-SK" sz="3600" b="1" dirty="0" smtClean="0"/>
              <a:t>Pr.1: Vypočítajte obvod trojuholníka, ak je dané</a:t>
            </a:r>
            <a:r>
              <a:rPr lang="sk-SK" sz="3600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5720" y="1928802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b="1" dirty="0" smtClean="0"/>
              <a:t>a </a:t>
            </a:r>
            <a:r>
              <a:rPr lang="sk-SK" b="1" dirty="0"/>
              <a:t>= 5 cm </a:t>
            </a:r>
            <a:endParaRPr lang="sk-SK" dirty="0" smtClean="0"/>
          </a:p>
          <a:p>
            <a:pPr>
              <a:buNone/>
            </a:pPr>
            <a:r>
              <a:rPr lang="sk-SK" b="1" dirty="0"/>
              <a:t>b = 3,2 cm</a:t>
            </a:r>
            <a:endParaRPr lang="sk-SK" dirty="0" smtClean="0"/>
          </a:p>
          <a:p>
            <a:pPr>
              <a:buNone/>
            </a:pPr>
            <a:r>
              <a:rPr lang="sk-SK" b="1" u="sng" dirty="0"/>
              <a:t>c = 0,6 </a:t>
            </a:r>
            <a:r>
              <a:rPr lang="sk-SK" b="1" u="sng" dirty="0" smtClean="0"/>
              <a:t>dm </a:t>
            </a:r>
            <a:endParaRPr lang="sk-SK" dirty="0" smtClean="0"/>
          </a:p>
          <a:p>
            <a:pPr>
              <a:buNone/>
            </a:pPr>
            <a:r>
              <a:rPr lang="sk-SK" b="1" dirty="0"/>
              <a:t>O </a:t>
            </a:r>
            <a:r>
              <a:rPr lang="sk-SK" b="1" dirty="0" smtClean="0"/>
              <a:t>=      cm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 </a:t>
            </a:r>
          </a:p>
          <a:p>
            <a:pPr>
              <a:buNone/>
            </a:pPr>
            <a:r>
              <a:rPr lang="sk-SK" b="1" dirty="0" smtClean="0"/>
              <a:t>O </a:t>
            </a:r>
            <a:r>
              <a:rPr lang="sk-SK" b="1" dirty="0"/>
              <a:t>= a + b + c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O = 5 + 3,2 + 6</a:t>
            </a:r>
          </a:p>
          <a:p>
            <a:pPr>
              <a:buNone/>
            </a:pPr>
            <a:r>
              <a:rPr lang="sk-SK" b="1" u="sng" dirty="0" smtClean="0"/>
              <a:t>O = 14,2 cm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4282" y="785794"/>
            <a:ext cx="8472518" cy="631844"/>
          </a:xfrm>
        </p:spPr>
        <p:txBody>
          <a:bodyPr>
            <a:normAutofit fontScale="90000"/>
          </a:bodyPr>
          <a:lstStyle/>
          <a:p>
            <a:pPr algn="just"/>
            <a:r>
              <a:rPr lang="sk-SK" sz="3600" b="1" dirty="0" smtClean="0"/>
              <a:t>Pr.2: Vypočítajte obvod trojuholníka, ak je dané</a:t>
            </a:r>
            <a:r>
              <a:rPr lang="sk-SK" sz="3600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5720" y="192880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b="1" dirty="0"/>
              <a:t>a = b = 0,8 dm</a:t>
            </a:r>
            <a:endParaRPr lang="sk-SK" dirty="0" smtClean="0"/>
          </a:p>
          <a:p>
            <a:pPr>
              <a:buNone/>
            </a:pPr>
            <a:r>
              <a:rPr lang="sk-SK" b="1" u="sng" dirty="0"/>
              <a:t>z = 0,06 </a:t>
            </a:r>
            <a:r>
              <a:rPr lang="sk-SK" b="1" u="sng" dirty="0" smtClean="0"/>
              <a:t>m</a:t>
            </a:r>
            <a:endParaRPr lang="sk-SK" dirty="0" smtClean="0"/>
          </a:p>
          <a:p>
            <a:pPr>
              <a:buNone/>
            </a:pPr>
            <a:r>
              <a:rPr lang="sk-SK" b="1" dirty="0"/>
              <a:t>O = </a:t>
            </a:r>
            <a:r>
              <a:rPr lang="sk-SK" b="1" dirty="0" smtClean="0"/>
              <a:t>   m 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 </a:t>
            </a:r>
          </a:p>
          <a:p>
            <a:pPr>
              <a:buNone/>
            </a:pPr>
            <a:r>
              <a:rPr lang="sk-SK" b="1" dirty="0" smtClean="0"/>
              <a:t>O </a:t>
            </a:r>
            <a:r>
              <a:rPr lang="sk-SK" b="1" dirty="0"/>
              <a:t>= 2.a + z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O = 2. 0,8 + 0,6</a:t>
            </a:r>
          </a:p>
          <a:p>
            <a:pPr>
              <a:buNone/>
            </a:pPr>
            <a:r>
              <a:rPr lang="sk-SK" b="1" u="sng" dirty="0" smtClean="0"/>
              <a:t>O = 2,2 dm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4282" y="785794"/>
            <a:ext cx="8786874" cy="631844"/>
          </a:xfrm>
        </p:spPr>
        <p:txBody>
          <a:bodyPr>
            <a:normAutofit fontScale="90000"/>
          </a:bodyPr>
          <a:lstStyle/>
          <a:p>
            <a:pPr algn="just"/>
            <a:r>
              <a:rPr lang="sk-SK" sz="3600" b="1" dirty="0" smtClean="0"/>
              <a:t>Pr.3: </a:t>
            </a:r>
            <a:r>
              <a:rPr lang="sk-SK" sz="3200" b="1" dirty="0"/>
              <a:t>Vypočítajte veľkosť strany rovnostranného trojuholníka, ak poznáte jeho obvod O = 21,6 m.</a:t>
            </a:r>
            <a:r>
              <a:rPr lang="sk-SK" sz="3200" dirty="0" smtClean="0"/>
              <a:t/>
            </a:r>
            <a:br>
              <a:rPr lang="sk-SK" sz="3200" dirty="0" smtClean="0"/>
            </a:br>
            <a:r>
              <a:rPr lang="sk-SK" sz="3200" dirty="0" smtClean="0"/>
              <a:t/>
            </a:r>
            <a:br>
              <a:rPr lang="sk-SK" sz="3200" dirty="0" smtClean="0"/>
            </a:b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5720" y="192880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b="1" u="sng" dirty="0" smtClean="0"/>
              <a:t>O = </a:t>
            </a:r>
            <a:r>
              <a:rPr lang="sk-SK" u="sng" dirty="0" smtClean="0"/>
              <a:t> </a:t>
            </a:r>
            <a:r>
              <a:rPr lang="sk-SK" b="1" u="sng" dirty="0"/>
              <a:t>21,6 m</a:t>
            </a:r>
          </a:p>
          <a:p>
            <a:pPr>
              <a:buNone/>
            </a:pPr>
            <a:r>
              <a:rPr lang="sk-SK" b="1" dirty="0"/>
              <a:t>a =       m</a:t>
            </a:r>
          </a:p>
          <a:p>
            <a:pPr>
              <a:buNone/>
            </a:pPr>
            <a:endParaRPr lang="sk-SK" b="1" dirty="0" smtClean="0"/>
          </a:p>
          <a:p>
            <a:pPr>
              <a:buNone/>
            </a:pPr>
            <a:r>
              <a:rPr lang="pt-BR" b="1" dirty="0" smtClean="0"/>
              <a:t>O </a:t>
            </a:r>
            <a:r>
              <a:rPr lang="pt-BR" b="1" dirty="0"/>
              <a:t>= 3. a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21,6 = 3 . a</a:t>
            </a:r>
          </a:p>
          <a:p>
            <a:pPr>
              <a:buNone/>
            </a:pPr>
            <a:r>
              <a:rPr lang="pt-BR" dirty="0" smtClean="0"/>
              <a:t>21,6 : 3 = a</a:t>
            </a:r>
          </a:p>
          <a:p>
            <a:pPr>
              <a:buNone/>
            </a:pPr>
            <a:r>
              <a:rPr lang="pt-BR" b="1" u="sng" dirty="0" smtClean="0"/>
              <a:t>7,2 m = a</a:t>
            </a:r>
            <a:endParaRPr lang="pt-BR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4282" y="785794"/>
            <a:ext cx="8786874" cy="1000132"/>
          </a:xfrm>
        </p:spPr>
        <p:txBody>
          <a:bodyPr>
            <a:normAutofit fontScale="90000"/>
          </a:bodyPr>
          <a:lstStyle/>
          <a:p>
            <a:pPr algn="l"/>
            <a:r>
              <a:rPr lang="sk-SK" sz="3600" b="1" dirty="0" smtClean="0"/>
              <a:t>Pr.4: </a:t>
            </a:r>
            <a:r>
              <a:rPr lang="sk-SK" sz="3600" b="1" dirty="0"/>
              <a:t>Vypočítajte obsah všeobecného trojuholníka ABC, v ktorom je daná strana b = 2,8 cm a príslušná výška </a:t>
            </a:r>
            <a:r>
              <a:rPr lang="sk-SK" sz="3600" b="1" dirty="0" err="1"/>
              <a:t>v</a:t>
            </a:r>
            <a:r>
              <a:rPr lang="sk-SK" sz="2000" b="1" dirty="0" err="1"/>
              <a:t>b</a:t>
            </a:r>
            <a:r>
              <a:rPr lang="sk-SK" sz="3600" b="1" dirty="0"/>
              <a:t> = 1,5 cm. </a:t>
            </a:r>
            <a:r>
              <a:rPr lang="sk-SK" sz="3200" dirty="0" smtClean="0"/>
              <a:t/>
            </a:r>
            <a:br>
              <a:rPr lang="sk-SK" sz="3200" dirty="0" smtClean="0"/>
            </a:b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5720" y="192880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sk-SK" b="1" dirty="0" smtClean="0"/>
          </a:p>
          <a:p>
            <a:endParaRPr lang="sk-SK" dirty="0"/>
          </a:p>
        </p:txBody>
      </p:sp>
      <p:pic>
        <p:nvPicPr>
          <p:cNvPr id="16386" name="Picture 2" descr="https://oskole.detiamy.sk/media/userfiles/image/Zofia/Okt%C3%B3ber/Matematika/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928802"/>
            <a:ext cx="4787862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4282" y="785794"/>
            <a:ext cx="8786874" cy="1000132"/>
          </a:xfrm>
        </p:spPr>
        <p:txBody>
          <a:bodyPr>
            <a:normAutofit fontScale="90000"/>
          </a:bodyPr>
          <a:lstStyle/>
          <a:p>
            <a:pPr algn="just"/>
            <a:r>
              <a:rPr lang="sk-SK" sz="3600" b="1" dirty="0" smtClean="0"/>
              <a:t>Pr.5: </a:t>
            </a:r>
            <a:r>
              <a:rPr lang="sk-SK" sz="3600" b="1" dirty="0"/>
              <a:t>Rovnoramenný trojuholník so základňou </a:t>
            </a:r>
            <a:r>
              <a:rPr lang="sk-SK" sz="3600" b="1" dirty="0" smtClean="0"/>
              <a:t>        8 </a:t>
            </a:r>
            <a:r>
              <a:rPr lang="sk-SK" sz="3600" b="1" dirty="0"/>
              <a:t>cm. </a:t>
            </a:r>
            <a:r>
              <a:rPr lang="sk-SK" sz="3600" b="1" dirty="0"/>
              <a:t>Jeho obvod je 28 cm. </a:t>
            </a:r>
            <a:r>
              <a:rPr lang="sk-SK" sz="3600" b="1" dirty="0"/>
              <a:t>Vypočítaj </a:t>
            </a:r>
            <a:r>
              <a:rPr lang="sk-SK" sz="3600" b="1" dirty="0" smtClean="0"/>
              <a:t>veľkosť jeho ramena.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5720" y="2214554"/>
            <a:ext cx="8572560" cy="42402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b="1" dirty="0" smtClean="0"/>
              <a:t>Pr.6: Vypočítajte obsah trojuholníka ABC, ktorého strana b = 7,5 cm a výška </a:t>
            </a:r>
            <a:r>
              <a:rPr lang="sk-SK" b="1" dirty="0" err="1" smtClean="0"/>
              <a:t>v</a:t>
            </a:r>
            <a:r>
              <a:rPr lang="sk-SK" sz="2000" b="1" dirty="0" err="1" smtClean="0"/>
              <a:t>b</a:t>
            </a:r>
            <a:r>
              <a:rPr lang="sk-SK" b="1" dirty="0" smtClean="0"/>
              <a:t> = 4,6 cm.</a:t>
            </a:r>
          </a:p>
          <a:p>
            <a:pPr marL="0" indent="0" algn="just">
              <a:buNone/>
            </a:pPr>
            <a:endParaRPr lang="sk-SK" b="1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113</Words>
  <Application>Microsoft Office PowerPoint</Application>
  <PresentationFormat>Prezentácia na obrazovke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9" baseType="lpstr">
      <vt:lpstr>Motív Office</vt:lpstr>
      <vt:lpstr>Microsoft Equation 3.0</vt:lpstr>
      <vt:lpstr>Obvod a obsah trojuholníka</vt:lpstr>
      <vt:lpstr>Snímka 2</vt:lpstr>
      <vt:lpstr>Pr.1: Vypočítajte obvod trojuholníka, ak je dané:</vt:lpstr>
      <vt:lpstr>Pr.2: Vypočítajte obvod trojuholníka, ak je dané:</vt:lpstr>
      <vt:lpstr>Pr.3: Vypočítajte veľkosť strany rovnostranného trojuholníka, ak poznáte jeho obvod O = 21,6 m.  </vt:lpstr>
      <vt:lpstr>Pr.4: Vypočítajte obsah všeobecného trojuholníka ABC, v ktorom je daná strana b = 2,8 cm a príslušná výška vb = 1,5 cm.  </vt:lpstr>
      <vt:lpstr>Pr.5: Rovnoramenný trojuholník so základňou         8 cm. Jeho obvod je 28 cm. Vypočítaj veľkosť jeho ramena.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Obvod a obsah trojuholníka</dc:title>
  <dc:creator>Pc</dc:creator>
  <cp:lastModifiedBy>Pc</cp:lastModifiedBy>
  <cp:revision>9</cp:revision>
  <dcterms:created xsi:type="dcterms:W3CDTF">2022-01-23T16:21:45Z</dcterms:created>
  <dcterms:modified xsi:type="dcterms:W3CDTF">2022-01-23T17:41:43Z</dcterms:modified>
</cp:coreProperties>
</file>