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F304C4-E157-4C85-B6AA-50712F976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2A7AAD1-E9FB-4905-894D-A2179729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4CDB84-DFA5-432F-B1F2-7EE38E46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BB37-5A34-45BB-AFA0-A528B7A077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C050E77-BE01-4BA4-B2A7-49BDC9D4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568B42B-E14B-4DF6-BF44-BA07561B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241-30EF-469D-835F-28576C87E3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451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5F59C3-59B6-40D6-A0F1-1E44FDBE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47A39196-2818-4641-AEE7-3F5DC59F8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1D0A0AA-00BB-475D-AD73-F0525A05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BB37-5A34-45BB-AFA0-A528B7A077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0D2085A-BBA9-42E1-BAEE-AA9D877F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6FDABAB-5777-4A7F-BA1E-F1351B75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241-30EF-469D-835F-28576C87E3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618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3906D62-E16F-44E4-B4AF-1D95D24C1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4A1E3466-DF77-485A-8ED8-4049022C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AA063B6-5DEE-48B0-886C-BEC06E91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BB37-5A34-45BB-AFA0-A528B7A077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AFBEA3B-A480-4857-9754-EC64192F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36E4F22-FDB7-430F-BCF5-F40CEC28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241-30EF-469D-835F-28576C87E3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732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690126-1A19-4DDB-813A-39E92B64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3E79B0-C6B2-444C-A301-979F19A3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43D36B3-C153-4405-AEC6-7A983DFE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BB37-5A34-45BB-AFA0-A528B7A077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A93D2D3-C27F-4800-B7C0-2BDEAC76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ADD627B-07DD-4C70-AC85-6FA49037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241-30EF-469D-835F-28576C87E3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533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7BEA8-4FA0-494A-8859-7AD3DA0C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9A94DFA-A1B4-475E-BEEB-E6F4221AB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020AF8-AE2D-4571-B9B2-17B418BD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BB37-5A34-45BB-AFA0-A528B7A077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9A2004-D2DE-4A76-9BCA-E12D2557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91AF825-EB62-42DB-8CDC-3BA2B890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241-30EF-469D-835F-28576C87E3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470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248C4D-78B8-4084-AD9E-AB52A51C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6E4B5D-08F5-4B4B-A648-CE0AFE52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354CF4F-9548-41B4-96CF-7D28983BE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42C14BE-3267-4A3D-8139-D0CD040D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BB37-5A34-45BB-AFA0-A528B7A077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E9A1C66-1350-49F1-BB51-65128D5A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10B20B3-5945-42F2-998A-69AFE3E3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241-30EF-469D-835F-28576C87E3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320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698C89-9099-49C0-BEA3-7A405224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6CF8FC09-C1F3-438F-8ABE-DF8835CD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08408B1-F16B-442D-AA89-9825E3CDE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947F81B0-B348-4256-AF6A-3BDAB4221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1A44138-F569-4F6B-84F7-7B6326A95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8544C6A-CC39-4895-ADCD-6F5C5BDE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BB37-5A34-45BB-AFA0-A528B7A077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562C66D-6E35-406D-98E0-09941EC5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E31209C-4498-484A-9919-35FE75A4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241-30EF-469D-835F-28576C87E3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12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9F3B95-6960-4B92-871D-52EE1802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13DA0D0-5E89-4BB2-9828-4183A180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BB37-5A34-45BB-AFA0-A528B7A077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E5D77EC-698A-447F-8109-962D0DB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E9CEAB9-0418-4E05-A202-B478F22D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241-30EF-469D-835F-28576C87E3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93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3DA7A575-1416-4908-BE23-279F46F6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BB37-5A34-45BB-AFA0-A528B7A077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F4D0909-37AD-49B4-8BE7-8A009A78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69B3E97-57B5-48AE-A4F9-8BADA598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241-30EF-469D-835F-28576C87E3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508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48E5C4-3E5E-4CDB-B0BE-03ED7779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B4A8BBB-32A1-4C93-9558-4E94FBFBA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E64D789-971E-4ED8-846D-50DAC037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C464EBB-71C3-4CB0-9CA4-CDD9A214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BB37-5A34-45BB-AFA0-A528B7A077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1F0E57F-BB33-49EA-8D56-F8822EC1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7A2D2A9-E360-4DC9-9BE7-9674AAE3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241-30EF-469D-835F-28576C87E3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35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5C4CFC-B876-4240-88D1-A4C3CC43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D0F44C1A-3909-4419-BD5D-1706F3AAB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9CD6157-3B5C-43CC-8D8F-46EF72ED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AB884AD-F3D9-4AE0-BDA2-9E7319D2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BB37-5A34-45BB-AFA0-A528B7A077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B1091BC-2652-4198-A6BA-AF3CF00C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87A2E13-D965-4247-B570-E5D0EBFF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241-30EF-469D-835F-28576C87E3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863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E57DE16-9D1A-4198-8E8F-E429EAF9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1F89397-9FC4-4B07-B75B-794A50F8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7A5FEA9-3969-431F-95D9-037EFB45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BB37-5A34-45BB-AFA0-A528B7A0779C}" type="datetimeFigureOut">
              <a:rPr lang="sk-SK" smtClean="0"/>
              <a:t>17. 1. 2022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F9991A4-A8B9-4551-9C62-92A31ECD2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A6A1168-8929-4DCB-A9D8-750E3910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E241-30EF-469D-835F-28576C87E3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584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0BEB44-3EEB-4329-A744-2AAD6B254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Vzájomná poloha rovín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696C1EC-5F8B-4E3B-ABB6-8D145087F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69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1AFA3807-D56A-443A-A880-3095C41986C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3016" t="38095" r="24074" b="38389"/>
          <a:stretch/>
        </p:blipFill>
        <p:spPr bwMode="auto">
          <a:xfrm>
            <a:off x="32327" y="2152074"/>
            <a:ext cx="12127345" cy="4350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26181A24-325F-4DB6-B67C-8A55D8F1672A}"/>
              </a:ext>
            </a:extLst>
          </p:cNvPr>
          <p:cNvSpPr txBox="1"/>
          <p:nvPr/>
        </p:nvSpPr>
        <p:spPr>
          <a:xfrm>
            <a:off x="221673" y="637309"/>
            <a:ext cx="11767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α : </a:t>
            </a:r>
            <a:r>
              <a:rPr lang="sk-SK" sz="3200" b="1" dirty="0">
                <a:solidFill>
                  <a:srgbClr val="FF0000"/>
                </a:solidFill>
              </a:rPr>
              <a:t>a</a:t>
            </a:r>
            <a:r>
              <a:rPr lang="sk-SK" sz="3200" b="1" baseline="-25000" dirty="0">
                <a:solidFill>
                  <a:srgbClr val="FF0000"/>
                </a:solidFill>
              </a:rPr>
              <a:t>1</a:t>
            </a:r>
            <a:r>
              <a:rPr lang="sk-SK" sz="3200" b="1" dirty="0">
                <a:solidFill>
                  <a:srgbClr val="FF0000"/>
                </a:solidFill>
              </a:rPr>
              <a:t>x + b</a:t>
            </a:r>
            <a:r>
              <a:rPr lang="sk-SK" sz="3200" b="1" baseline="-25000" dirty="0">
                <a:solidFill>
                  <a:srgbClr val="FF0000"/>
                </a:solidFill>
              </a:rPr>
              <a:t>1</a:t>
            </a:r>
            <a:r>
              <a:rPr lang="sk-SK" sz="3200" b="1" dirty="0">
                <a:solidFill>
                  <a:srgbClr val="FF0000"/>
                </a:solidFill>
              </a:rPr>
              <a:t>y + c</a:t>
            </a:r>
            <a:r>
              <a:rPr lang="sk-SK" sz="3200" b="1" baseline="-25000" dirty="0">
                <a:solidFill>
                  <a:srgbClr val="FF0000"/>
                </a:solidFill>
              </a:rPr>
              <a:t>1</a:t>
            </a:r>
            <a:r>
              <a:rPr lang="sk-SK" sz="3200" b="1" dirty="0">
                <a:solidFill>
                  <a:srgbClr val="FF0000"/>
                </a:solidFill>
              </a:rPr>
              <a:t>z + d</a:t>
            </a:r>
            <a:r>
              <a:rPr lang="sk-SK" sz="3200" b="1" baseline="-25000" dirty="0">
                <a:solidFill>
                  <a:srgbClr val="FF0000"/>
                </a:solidFill>
              </a:rPr>
              <a:t>1</a:t>
            </a:r>
            <a:r>
              <a:rPr lang="sk-SK" sz="3200" b="1" dirty="0">
                <a:solidFill>
                  <a:srgbClr val="FF0000"/>
                </a:solidFill>
              </a:rPr>
              <a:t> = 0</a:t>
            </a:r>
            <a:r>
              <a:rPr lang="sk-SK" sz="3200" dirty="0"/>
              <a:t>		     	</a:t>
            </a:r>
            <a:r>
              <a:rPr lang="el-GR" sz="3200" b="1" dirty="0">
                <a:solidFill>
                  <a:schemeClr val="accent1"/>
                </a:solidFill>
              </a:rPr>
              <a:t>β : </a:t>
            </a:r>
            <a:r>
              <a:rPr lang="sk-SK" sz="3200" b="1" dirty="0">
                <a:solidFill>
                  <a:schemeClr val="accent1"/>
                </a:solidFill>
              </a:rPr>
              <a:t>a</a:t>
            </a:r>
            <a:r>
              <a:rPr lang="sk-SK" sz="3200" b="1" baseline="-25000" dirty="0">
                <a:solidFill>
                  <a:schemeClr val="accent1"/>
                </a:solidFill>
              </a:rPr>
              <a:t>2</a:t>
            </a:r>
            <a:r>
              <a:rPr lang="sk-SK" sz="3200" b="1" dirty="0">
                <a:solidFill>
                  <a:schemeClr val="accent1"/>
                </a:solidFill>
              </a:rPr>
              <a:t>x + b</a:t>
            </a:r>
            <a:r>
              <a:rPr lang="sk-SK" sz="3200" b="1" baseline="-25000" dirty="0">
                <a:solidFill>
                  <a:schemeClr val="accent1"/>
                </a:solidFill>
              </a:rPr>
              <a:t>2</a:t>
            </a:r>
            <a:r>
              <a:rPr lang="sk-SK" sz="3200" b="1" dirty="0">
                <a:solidFill>
                  <a:schemeClr val="accent1"/>
                </a:solidFill>
              </a:rPr>
              <a:t>y + c</a:t>
            </a:r>
            <a:r>
              <a:rPr lang="sk-SK" sz="3200" b="1" baseline="-25000" dirty="0">
                <a:solidFill>
                  <a:schemeClr val="accent1"/>
                </a:solidFill>
              </a:rPr>
              <a:t>2</a:t>
            </a:r>
            <a:r>
              <a:rPr lang="sk-SK" sz="3200" b="1" dirty="0">
                <a:solidFill>
                  <a:schemeClr val="accent1"/>
                </a:solidFill>
              </a:rPr>
              <a:t>z + d</a:t>
            </a:r>
            <a:r>
              <a:rPr lang="sk-SK" sz="3200" b="1" baseline="-25000" dirty="0">
                <a:solidFill>
                  <a:schemeClr val="accent1"/>
                </a:solidFill>
              </a:rPr>
              <a:t>2</a:t>
            </a:r>
            <a:r>
              <a:rPr lang="sk-SK" sz="3200" b="1" dirty="0">
                <a:solidFill>
                  <a:schemeClr val="accent1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76934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7AE7191B-356C-4BBA-8E83-168BFAD892D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0687" t="20929" r="31350" b="51793"/>
          <a:stretch/>
        </p:blipFill>
        <p:spPr bwMode="auto">
          <a:xfrm>
            <a:off x="304801" y="729761"/>
            <a:ext cx="11406908" cy="5079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1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24B6A1A-9B7D-4014-A6A7-9AF0DD75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436"/>
            <a:ext cx="11187545" cy="5964527"/>
          </a:xfrm>
        </p:spPr>
        <p:txBody>
          <a:bodyPr/>
          <a:lstStyle/>
          <a:p>
            <a:pPr marL="0" indent="0">
              <a:buNone/>
            </a:pPr>
            <a:r>
              <a:rPr lang="sk-SK" sz="3200" b="1" dirty="0"/>
              <a:t>Úloha 1:</a:t>
            </a:r>
            <a:r>
              <a:rPr lang="sk-SK" sz="3200" dirty="0"/>
              <a:t> </a:t>
            </a:r>
          </a:p>
          <a:p>
            <a:pPr marL="0" indent="0">
              <a:buNone/>
            </a:pPr>
            <a:r>
              <a:rPr lang="sk-SK" sz="3200" dirty="0"/>
              <a:t>Určte vzájomnú polohu rovín </a:t>
            </a:r>
            <a:r>
              <a:rPr lang="el-GR" sz="3200" dirty="0"/>
              <a:t>α </a:t>
            </a:r>
            <a:r>
              <a:rPr lang="sk-SK" sz="3200" dirty="0"/>
              <a:t>a </a:t>
            </a:r>
            <a:r>
              <a:rPr lang="el-GR" sz="3200" dirty="0"/>
              <a:t>β, </a:t>
            </a:r>
            <a:r>
              <a:rPr lang="sk-SK" sz="3200" dirty="0"/>
              <a:t>ktorých analytické vyjadrenie je takéto: </a:t>
            </a:r>
            <a:r>
              <a:rPr lang="el-GR" sz="3200" dirty="0"/>
              <a:t>α : 3</a:t>
            </a:r>
            <a:r>
              <a:rPr lang="sk-SK" sz="3200" dirty="0"/>
              <a:t>x − 6y + 9z − 3 = 0, </a:t>
            </a:r>
            <a:r>
              <a:rPr lang="el-GR" sz="3200" dirty="0"/>
              <a:t>β : 5</a:t>
            </a:r>
            <a:r>
              <a:rPr lang="sk-SK" sz="3200" dirty="0"/>
              <a:t>x − 10y + 15z − 5 = 0.</a:t>
            </a:r>
          </a:p>
        </p:txBody>
      </p:sp>
    </p:spTree>
    <p:extLst>
      <p:ext uri="{BB962C8B-B14F-4D97-AF65-F5344CB8AC3E}">
        <p14:creationId xmlns:p14="http://schemas.microsoft.com/office/powerpoint/2010/main" val="76691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0280B64-8D42-42B1-A9EC-57FE438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19" y="255443"/>
            <a:ext cx="11058236" cy="4351338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Úloha 2: </a:t>
            </a:r>
          </a:p>
          <a:p>
            <a:pPr marL="0" indent="0">
              <a:buNone/>
            </a:pPr>
            <a:r>
              <a:rPr lang="sk-SK" sz="3200" dirty="0"/>
              <a:t>Určte vzájomnú polohu rovín </a:t>
            </a:r>
            <a:r>
              <a:rPr lang="el-GR" sz="3200" dirty="0"/>
              <a:t>α </a:t>
            </a:r>
            <a:r>
              <a:rPr lang="sk-SK" sz="3200" dirty="0"/>
              <a:t>a </a:t>
            </a:r>
            <a:r>
              <a:rPr lang="el-GR" sz="3200" dirty="0"/>
              <a:t>β, </a:t>
            </a:r>
            <a:r>
              <a:rPr lang="sk-SK" sz="3200" dirty="0"/>
              <a:t>ktorých analytické vyjadrenie je takéto:  </a:t>
            </a:r>
            <a:r>
              <a:rPr lang="el-GR" sz="3200" dirty="0"/>
              <a:t>α : 2</a:t>
            </a:r>
            <a:r>
              <a:rPr lang="sk-SK" sz="3200" dirty="0"/>
              <a:t>x − 3y + z − 4 = 0, </a:t>
            </a:r>
            <a:r>
              <a:rPr lang="el-GR" sz="3200" dirty="0"/>
              <a:t>β : </a:t>
            </a:r>
            <a:r>
              <a:rPr lang="sk-SK" sz="3200" dirty="0"/>
              <a:t>x + 2y − z + 1 = 0.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384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DD42DA-5E5E-4E2B-993D-FA00EF6C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3" y="415636"/>
            <a:ext cx="11887199" cy="5761327"/>
          </a:xfrm>
        </p:spPr>
        <p:txBody>
          <a:bodyPr/>
          <a:lstStyle/>
          <a:p>
            <a:pPr marL="0" indent="0">
              <a:buNone/>
            </a:pPr>
            <a:r>
              <a:rPr lang="sk-SK" b="1"/>
              <a:t>Úloha 3:</a:t>
            </a:r>
            <a:r>
              <a:rPr lang="sk-SK"/>
              <a:t>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Určte analytické vyjadrenie útvaru, ktorý je prienikom rovín </a:t>
            </a:r>
            <a:r>
              <a:rPr lang="el-GR" dirty="0"/>
              <a:t>α : 2</a:t>
            </a:r>
            <a:r>
              <a:rPr lang="sk-SK" dirty="0"/>
              <a:t>x − y + z + 1 = 0 a </a:t>
            </a:r>
            <a:r>
              <a:rPr lang="el-GR" dirty="0"/>
              <a:t>β : </a:t>
            </a:r>
            <a:r>
              <a:rPr lang="sk-SK" dirty="0"/>
              <a:t>x + y + 2z − 3 = 0</a:t>
            </a:r>
          </a:p>
        </p:txBody>
      </p:sp>
    </p:spTree>
    <p:extLst>
      <p:ext uri="{BB962C8B-B14F-4D97-AF65-F5344CB8AC3E}">
        <p14:creationId xmlns:p14="http://schemas.microsoft.com/office/powerpoint/2010/main" val="22517096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135</Words>
  <Application>Microsoft Office PowerPoint</Application>
  <PresentationFormat>Širokouhlá</PresentationFormat>
  <Paragraphs>8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Motív balíka Office</vt:lpstr>
      <vt:lpstr>Vzájomná poloha rovín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Vzájomná poloha rovín</dc:title>
  <dc:creator>Slovenkaiová</dc:creator>
  <cp:lastModifiedBy>Slovenkaiová</cp:lastModifiedBy>
  <cp:revision>2</cp:revision>
  <dcterms:created xsi:type="dcterms:W3CDTF">2022-01-17T18:56:29Z</dcterms:created>
  <dcterms:modified xsi:type="dcterms:W3CDTF">2022-01-17T19:04:44Z</dcterms:modified>
</cp:coreProperties>
</file>