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56" r:id="rId4"/>
    <p:sldId id="265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17. 11. 2021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8915400" cy="190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Poprehadzuj písmená , vytvor správny pojem a definuj ho</a:t>
            </a:r>
          </a:p>
        </p:txBody>
      </p:sp>
      <p:sp>
        <p:nvSpPr>
          <p:cNvPr id="4" name="Ovál 3"/>
          <p:cNvSpPr/>
          <p:nvPr/>
        </p:nvSpPr>
        <p:spPr>
          <a:xfrm>
            <a:off x="0" y="22860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OIRITMFAXO</a:t>
            </a:r>
          </a:p>
        </p:txBody>
      </p:sp>
      <p:sp>
        <p:nvSpPr>
          <p:cNvPr id="5" name="Ovál 4"/>
          <p:cNvSpPr/>
          <p:nvPr/>
        </p:nvSpPr>
        <p:spPr>
          <a:xfrm>
            <a:off x="0" y="3733800"/>
            <a:ext cx="8305800" cy="1143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ODZANÍREITFNSTOFÁ</a:t>
            </a:r>
          </a:p>
        </p:txBody>
      </p:sp>
      <p:sp>
        <p:nvSpPr>
          <p:cNvPr id="6" name="Ovál 5"/>
          <p:cNvSpPr/>
          <p:nvPr/>
        </p:nvSpPr>
        <p:spPr>
          <a:xfrm>
            <a:off x="228600" y="51054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RAHTIÓAUS</a:t>
            </a:r>
          </a:p>
        </p:txBody>
      </p:sp>
      <p:sp>
        <p:nvSpPr>
          <p:cNvPr id="7" name="Ovál 6"/>
          <p:cNvSpPr/>
          <p:nvPr/>
        </p:nvSpPr>
        <p:spPr>
          <a:xfrm>
            <a:off x="5638800" y="5105400"/>
            <a:ext cx="35052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ÁZAARZ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04800" y="228600"/>
            <a:ext cx="7467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3. </a:t>
            </a:r>
            <a:r>
              <a:rPr lang="sk-SK" sz="3600" b="1" dirty="0" err="1"/>
              <a:t>Crebsov</a:t>
            </a:r>
            <a:r>
              <a:rPr lang="sk-SK" sz="3600" b="1" dirty="0"/>
              <a:t> cyklus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Výsledok vyhľadávania obrázkov pre dopyt krebsov cykl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325" y="838200"/>
            <a:ext cx="5781675" cy="5608619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 rot="1021700">
            <a:off x="300854" y="5326489"/>
            <a:ext cx="5319790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/>
              <a:t>Vznik 2 molekúl ATP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52400" y="304800"/>
            <a:ext cx="74676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4. Koncový dýchací reťazec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 uvedených poznámkach sa objavujú chyby, nájdi ich a oprav!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35782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/>
              <a:t>Fotosyntéza je anabolický dej pri ktorom zo zložitejších látok vznikajú látky jednoduchšie.</a:t>
            </a:r>
          </a:p>
          <a:p>
            <a:pPr>
              <a:buNone/>
            </a:pPr>
            <a:r>
              <a:rPr lang="sk-SK" b="1" dirty="0"/>
              <a:t>Hlavným orgánom fotosyntézy je list a hlavnou </a:t>
            </a:r>
            <a:r>
              <a:rPr lang="sk-SK" b="1" dirty="0" err="1"/>
              <a:t>organelou</a:t>
            </a:r>
            <a:r>
              <a:rPr lang="sk-SK" b="1" dirty="0"/>
              <a:t> je mitochondria.</a:t>
            </a:r>
          </a:p>
          <a:p>
            <a:pPr>
              <a:buNone/>
            </a:pPr>
            <a:r>
              <a:rPr lang="sk-SK" b="1" dirty="0"/>
              <a:t>K hlavným procesom fotosyntézy patrí primárna (tmavá) a sekundárna (svetelná) fáza.</a:t>
            </a:r>
          </a:p>
          <a:p>
            <a:pPr>
              <a:buNone/>
            </a:pPr>
            <a:r>
              <a:rPr lang="sk-SK" b="1" dirty="0"/>
              <a:t>Primárna fáza prebieha v </a:t>
            </a:r>
            <a:r>
              <a:rPr lang="sk-SK" b="1" dirty="0" err="1"/>
              <a:t>tylakoidoch</a:t>
            </a:r>
            <a:r>
              <a:rPr lang="sk-SK" b="1" dirty="0"/>
              <a:t> a sekundárna v </a:t>
            </a:r>
            <a:r>
              <a:rPr lang="sk-SK" b="1" dirty="0" err="1"/>
              <a:t>stróme</a:t>
            </a:r>
            <a:r>
              <a:rPr lang="sk-SK" b="1" dirty="0"/>
              <a:t>. </a:t>
            </a:r>
          </a:p>
        </p:txBody>
      </p:sp>
      <p:pic>
        <p:nvPicPr>
          <p:cNvPr id="102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 l="26250" r="32500"/>
          <a:stretch>
            <a:fillRect/>
          </a:stretch>
        </p:blipFill>
        <p:spPr bwMode="auto">
          <a:xfrm>
            <a:off x="7500958" y="4235164"/>
            <a:ext cx="1428760" cy="2346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848600" cy="13868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600" dirty="0">
                <a:solidFill>
                  <a:srgbClr val="002060"/>
                </a:solidFill>
              </a:rPr>
              <a:t>DÝCHANIE rastlín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96000" y="6248400"/>
            <a:ext cx="3048000" cy="381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>
                <a:solidFill>
                  <a:srgbClr val="002060"/>
                </a:solidFill>
              </a:rPr>
              <a:t>Mgr. Ivana Sokolská</a:t>
            </a:r>
          </a:p>
        </p:txBody>
      </p:sp>
      <p:pic>
        <p:nvPicPr>
          <p:cNvPr id="13314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/>
          <a:srcRect l="51471" t="47205" r="19117" b="8075"/>
          <a:stretch>
            <a:fillRect/>
          </a:stretch>
        </p:blipFill>
        <p:spPr bwMode="auto">
          <a:xfrm>
            <a:off x="2286000" y="2133600"/>
            <a:ext cx="4114800" cy="3703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PREČO JE DÝCHANIE PRE ŽIVÉ ORGANIZMY NEVYHNUTNÉ?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/>
              <a:t>= </a:t>
            </a:r>
            <a:r>
              <a:rPr lang="sk-SK" b="1" dirty="0" err="1"/>
              <a:t>r_s_irácia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32"/>
          <a:stretch>
            <a:fillRect/>
          </a:stretch>
        </p:blipFill>
        <p:spPr bwMode="auto">
          <a:xfrm>
            <a:off x="0" y="1600200"/>
            <a:ext cx="9144000" cy="50292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3400" y="1447800"/>
            <a:ext cx="5641288" cy="76944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/>
              <a:t>Hlavný orgán: ????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33400" y="2667000"/>
            <a:ext cx="6426759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/>
              <a:t>Hlavná </a:t>
            </a:r>
            <a:r>
              <a:rPr lang="sk-SK" sz="4400" b="1" dirty="0" err="1"/>
              <a:t>organela</a:t>
            </a:r>
            <a:r>
              <a:rPr lang="sk-SK" sz="4400" b="1" dirty="0"/>
              <a:t>: ???? </a:t>
            </a:r>
          </a:p>
        </p:txBody>
      </p:sp>
      <p:pic>
        <p:nvPicPr>
          <p:cNvPr id="14340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352800"/>
            <a:ext cx="42862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362" name="Picture 2" descr="Výsledok vyhľadávania obrázkov pre dopyt rovnica dychan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903668" cy="2133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819400" y="3200400"/>
            <a:ext cx="22860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" y="4343400"/>
            <a:ext cx="914399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ANABOLICKÝ / KATABOLICKÝ dej?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/>
              <a:t>Dýchanie: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28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FF00"/>
                </a:solidFill>
              </a:rPr>
              <a:t>anaeróbne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4800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FF00"/>
                </a:solidFill>
              </a:rPr>
              <a:t>aeróbne</a:t>
            </a:r>
          </a:p>
        </p:txBody>
      </p:sp>
      <p:sp>
        <p:nvSpPr>
          <p:cNvPr id="6" name="Šípka dolu 5"/>
          <p:cNvSpPr/>
          <p:nvPr/>
        </p:nvSpPr>
        <p:spPr>
          <a:xfrm>
            <a:off x="1828800" y="9906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096000" y="9144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386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2514600" cy="2514600"/>
          </a:xfrm>
          <a:prstGeom prst="rect">
            <a:avLst/>
          </a:prstGeom>
          <a:noFill/>
        </p:spPr>
      </p:pic>
      <p:sp>
        <p:nvSpPr>
          <p:cNvPr id="10" name="Obdĺžnik 9"/>
          <p:cNvSpPr/>
          <p:nvPr/>
        </p:nvSpPr>
        <p:spPr>
          <a:xfrm rot="19000639">
            <a:off x="1806154" y="2245076"/>
            <a:ext cx="121491" cy="3536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2586506">
            <a:off x="1733655" y="2269070"/>
            <a:ext cx="159778" cy="335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819400"/>
            <a:ext cx="2514600" cy="2514600"/>
          </a:xfrm>
          <a:prstGeom prst="rect">
            <a:avLst/>
          </a:prstGeom>
          <a:noFill/>
        </p:spPr>
      </p:pic>
      <p:pic>
        <p:nvPicPr>
          <p:cNvPr id="16388" name="Picture 4" descr="Výsledok vyhľadávania obrázkov pre dopyt bakter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5010150" cy="2762251"/>
          </a:xfrm>
          <a:prstGeom prst="rect">
            <a:avLst/>
          </a:prstGeom>
          <a:noFill/>
        </p:spPr>
      </p:pic>
      <p:pic>
        <p:nvPicPr>
          <p:cNvPr id="16390" name="Picture 6" descr="Výsledok vyhľadávania obrázkov pre dopyt kvasink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657600"/>
            <a:ext cx="3657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AERÓBNE dýchanie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6781800" cy="60959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sk-SK" sz="3600" b="1" dirty="0"/>
              <a:t>1. Anaeróbna </a:t>
            </a:r>
            <a:r>
              <a:rPr lang="sk-SK" sz="3600" b="1" dirty="0" err="1"/>
              <a:t>glykolýza</a:t>
            </a:r>
            <a:endParaRPr lang="sk-SK" sz="3600" b="1" dirty="0"/>
          </a:p>
        </p:txBody>
      </p:sp>
      <p:pic>
        <p:nvPicPr>
          <p:cNvPr id="17410" name="Picture 2" descr="Výsledok vyhľadávania obrázkov pre dopyt rastlinna bunka"/>
          <p:cNvPicPr>
            <a:picLocks noChangeAspect="1" noChangeArrowheads="1"/>
          </p:cNvPicPr>
          <p:nvPr/>
        </p:nvPicPr>
        <p:blipFill>
          <a:blip r:embed="rId2"/>
          <a:srcRect l="22609" r="23478"/>
          <a:stretch>
            <a:fillRect/>
          </a:stretch>
        </p:blipFill>
        <p:spPr bwMode="auto">
          <a:xfrm>
            <a:off x="2057400" y="2209800"/>
            <a:ext cx="2985804" cy="4454628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flipV="1">
            <a:off x="1219200" y="6096000"/>
            <a:ext cx="1219200" cy="457200"/>
          </a:xfrm>
          <a:prstGeom prst="straightConnector1">
            <a:avLst/>
          </a:prstGeom>
          <a:ln w="1047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381000"/>
            <a:ext cx="74676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2</a:t>
            </a:r>
            <a:r>
              <a:rPr kumimoji="0" lang="sk-SK" sz="3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sk-SK" sz="3600" b="1" dirty="0" err="1"/>
              <a:t>Dekarboxylácia</a:t>
            </a:r>
            <a:r>
              <a:rPr lang="sk-SK" sz="3600" b="1" dirty="0"/>
              <a:t> kyseliny </a:t>
            </a:r>
            <a:r>
              <a:rPr lang="sk-SK" sz="3600" b="1" dirty="0" err="1"/>
              <a:t>pyrohroznovej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 descr="Výsledok vyhľadávania obrázkov pre dopyt acetylkoenzým a"/>
          <p:cNvPicPr>
            <a:picLocks noChangeAspect="1" noChangeArrowheads="1"/>
          </p:cNvPicPr>
          <p:nvPr/>
        </p:nvPicPr>
        <p:blipFill>
          <a:blip r:embed="rId2"/>
          <a:srcRect r="42667"/>
          <a:stretch>
            <a:fillRect/>
          </a:stretch>
        </p:blipFill>
        <p:spPr bwMode="auto">
          <a:xfrm>
            <a:off x="2895600" y="1598428"/>
            <a:ext cx="6057900" cy="5259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00400"/>
            <a:ext cx="3276600" cy="218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91</TotalTime>
  <Words>136</Words>
  <Application>Microsoft Office PowerPoint</Application>
  <PresentationFormat>Prezentácia na obrazovke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Times New Roman</vt:lpstr>
      <vt:lpstr>Wingdings 2</vt:lpstr>
      <vt:lpstr>Technický</vt:lpstr>
      <vt:lpstr>Poprehadzuj písmená , vytvor správny pojem a definuj ho</vt:lpstr>
      <vt:lpstr>V uvedených poznámkach sa objavujú chyby, nájdi ich a oprav!</vt:lpstr>
      <vt:lpstr>DÝCHANIE rastlín</vt:lpstr>
      <vt:lpstr>PREČO JE DÝCHANIE PRE ŽIVÉ ORGANIZMY NEVYHNUTNÉ?</vt:lpstr>
      <vt:lpstr>= r_s_irácia</vt:lpstr>
      <vt:lpstr>Prezentácia programu PowerPoint</vt:lpstr>
      <vt:lpstr>Dýchanie:</vt:lpstr>
      <vt:lpstr>AERÓBNE dýchanie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DÝCHANIE rastlín</dc:title>
  <dc:creator>hp</dc:creator>
  <cp:lastModifiedBy>sokolskaivana24@gmail.com</cp:lastModifiedBy>
  <cp:revision>40</cp:revision>
  <dcterms:created xsi:type="dcterms:W3CDTF">2016-11-14T17:58:38Z</dcterms:created>
  <dcterms:modified xsi:type="dcterms:W3CDTF">2021-11-17T16:16:58Z</dcterms:modified>
</cp:coreProperties>
</file>