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0" r:id="rId11"/>
    <p:sldId id="267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  <p:sp>
        <p:nvSpPr>
          <p:cNvPr id="32" name="Obdélní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élní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élní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56" name="Obdélní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élní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élní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élní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lný tvar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lný tvar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lný tvar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lný tvar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lný tvar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lný tvar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lný tvar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lný tvar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lný tvar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lný tvar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lný tvar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lný tvar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lný tvar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lný tvar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élní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Obdélní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élní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élní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élní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élní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élní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Přímá spojovací čár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Přímá spojovací čár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ovací čár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ovací čár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ovací čár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Přímá spojovací čár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ovací čár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ovací čár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élní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élní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CCDE99F-3207-4D43-BE83-9744F24C3928}" type="datetimeFigureOut">
              <a:rPr lang="sk-SK" smtClean="0"/>
              <a:t>26. 5. 2022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BE08201-BD75-478D-BE43-44FE05964E4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AGILITY</a:t>
            </a:r>
            <a:br>
              <a:rPr lang="sk-SK" dirty="0" smtClean="0"/>
            </a:br>
            <a:r>
              <a:rPr lang="sk-SK" dirty="0" smtClean="0"/>
              <a:t>             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smtClean="0"/>
              <a:t>                    </a:t>
            </a:r>
            <a:r>
              <a:rPr lang="sk-SK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Jana  </a:t>
            </a:r>
            <a:r>
              <a:rPr lang="sk-SK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Demková</a:t>
            </a:r>
            <a:r>
              <a:rPr lang="sk-SK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3.A</a:t>
            </a:r>
            <a:r>
              <a:rPr lang="sk-SK" sz="1200" dirty="0" smtClean="0"/>
              <a:t/>
            </a:r>
            <a:br>
              <a:rPr lang="sk-SK" sz="1200" dirty="0" smtClean="0"/>
            </a:br>
            <a:endParaRPr lang="sk-SK" sz="1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Stredoškolská odborná činnosť</a:t>
            </a:r>
            <a:endParaRPr lang="sk-SK" dirty="0"/>
          </a:p>
        </p:txBody>
      </p:sp>
      <p:sp>
        <p:nvSpPr>
          <p:cNvPr id="112646" name="AutoShape 6" descr="Samolepka na auto labka | Lapert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311001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1500174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 Praktickú </a:t>
            </a:r>
            <a:r>
              <a:rPr lang="sk-SK" dirty="0" smtClean="0"/>
              <a:t>časť tvorí cesta od malého šteniatka, ktoré začína so športom agility, učí sa rôzne triky a prekážky, až sa dostáva na svoje prvé preteky kde nadobúda nové skúsenosti.</a:t>
            </a:r>
          </a:p>
          <a:p>
            <a:pPr>
              <a:buNone/>
            </a:pPr>
            <a:r>
              <a:rPr lang="sk-SK" dirty="0" smtClean="0"/>
              <a:t> </a:t>
            </a: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1000108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r>
              <a:rPr lang="sk-SK" dirty="0" smtClean="0"/>
              <a:t>     V</a:t>
            </a:r>
            <a:r>
              <a:rPr lang="sk-SK" dirty="0" smtClean="0"/>
              <a:t> tejto práci sme sa </a:t>
            </a:r>
            <a:r>
              <a:rPr lang="sk-SK" dirty="0" smtClean="0"/>
              <a:t>mali dozvedieť veľa </a:t>
            </a:r>
            <a:r>
              <a:rPr lang="sk-SK" dirty="0" smtClean="0"/>
              <a:t>zaujímavých veci čo sa týkajú športu agility. Touto témou </a:t>
            </a:r>
            <a:r>
              <a:rPr lang="sk-SK" dirty="0" smtClean="0"/>
              <a:t>som vám chcela </a:t>
            </a:r>
            <a:r>
              <a:rPr lang="sk-SK" dirty="0" smtClean="0"/>
              <a:t>ukázať našu cestu výcviku až po zúčastňovanie sa rôznych pretekov. </a:t>
            </a:r>
          </a:p>
          <a:p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PRÍLOHY</a:t>
            </a:r>
            <a:endParaRPr lang="sk-SK" dirty="0"/>
          </a:p>
        </p:txBody>
      </p:sp>
      <p:pic>
        <p:nvPicPr>
          <p:cNvPr id="120834" name="Picture 2" descr="Trixie agility slalom tyče 12ks | SpokojnyPes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2571768" cy="2571768"/>
          </a:xfrm>
          <a:prstGeom prst="rect">
            <a:avLst/>
          </a:prstGeom>
          <a:noFill/>
        </p:spPr>
      </p:pic>
      <p:sp>
        <p:nvSpPr>
          <p:cNvPr id="120836" name="AutoShape 4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38" name="AutoShape 6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40" name="AutoShape 8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42" name="AutoShape 10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44" name="AutoShape 12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46" name="AutoShape 14" descr="AK Kamzík | agility klub pod Tatrami | P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084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57166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49" name="Picture 17" descr="Index of /images/photos/ghosty/agil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286256"/>
            <a:ext cx="3429024" cy="2283784"/>
          </a:xfrm>
          <a:prstGeom prst="rect">
            <a:avLst/>
          </a:prstGeom>
          <a:noFill/>
        </p:spPr>
      </p:pic>
      <p:pic>
        <p:nvPicPr>
          <p:cNvPr id="120851" name="Picture 19" descr="Agility DDM Hranice | Co je agility?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357166"/>
            <a:ext cx="2214578" cy="2952770"/>
          </a:xfrm>
          <a:prstGeom prst="rect">
            <a:avLst/>
          </a:prstGeom>
          <a:noFill/>
        </p:spPr>
      </p:pic>
      <p:pic>
        <p:nvPicPr>
          <p:cNvPr id="120853" name="Picture 21" descr="Agility - teória | psíčkar.s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786190"/>
            <a:ext cx="4071966" cy="2714644"/>
          </a:xfrm>
          <a:prstGeom prst="rect">
            <a:avLst/>
          </a:prstGeom>
          <a:noFill/>
        </p:spPr>
      </p:pic>
      <p:sp>
        <p:nvSpPr>
          <p:cNvPr id="120855" name="AutoShape 23" descr="Látkový tunel :: spodoravskejpriehra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0857" name="AutoShape 25" descr="Látkový tunel :: spodoravskejpriehra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0858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2500306"/>
            <a:ext cx="2524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714488"/>
            <a:ext cx="3571900" cy="300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83" name="Picture 7" descr="SK ZÓNOVÉ PREKÁŽKY 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3972028" cy="2643206"/>
          </a:xfrm>
          <a:prstGeom prst="rect">
            <a:avLst/>
          </a:prstGeom>
          <a:noFill/>
        </p:spPr>
      </p:pic>
      <p:pic>
        <p:nvPicPr>
          <p:cNvPr id="126985" name="Picture 9" descr="SK ZÓNOVÉ PREKÁŽKY -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571876"/>
            <a:ext cx="4000528" cy="266217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3786190"/>
            <a:ext cx="7772400" cy="9144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125954" name="Picture 2" descr="Ako sa správne starať o psie labky | Blog Mall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85860"/>
            <a:ext cx="5143536" cy="2459952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Teoretická časť</a:t>
            </a:r>
          </a:p>
          <a:p>
            <a:r>
              <a:rPr lang="sk-SK" dirty="0" smtClean="0"/>
              <a:t>Praktická časť</a:t>
            </a:r>
          </a:p>
          <a:p>
            <a:r>
              <a:rPr lang="sk-SK" dirty="0" smtClean="0"/>
              <a:t>Záver</a:t>
            </a:r>
          </a:p>
          <a:p>
            <a:endParaRPr lang="sk-SK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4348" y="928670"/>
            <a:ext cx="7772400" cy="41433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sk-SK" sz="2000" dirty="0" smtClean="0"/>
              <a:t>       V úvode by som vám chcela priblížiť  tento šport, poukázať na najčastejšie chyby pri výcviku a </a:t>
            </a:r>
            <a:r>
              <a:rPr lang="sk-SK" sz="2000" dirty="0" smtClean="0"/>
              <a:t>vysvetliť jednotlivé skokové a zónové prekážky, tunely </a:t>
            </a:r>
            <a:r>
              <a:rPr lang="sk-SK" sz="2000" dirty="0" smtClean="0"/>
              <a:t>a  slalom</a:t>
            </a:r>
          </a:p>
          <a:p>
            <a:pPr>
              <a:lnSpc>
                <a:spcPct val="110000"/>
              </a:lnSpc>
              <a:buNone/>
            </a:pPr>
            <a:r>
              <a:rPr lang="sk-SK" sz="2500" dirty="0" smtClean="0"/>
              <a:t>        </a:t>
            </a:r>
            <a:endParaRPr lang="sk-SK" sz="2500" dirty="0" smtClean="0"/>
          </a:p>
          <a:p>
            <a:pPr>
              <a:lnSpc>
                <a:spcPct val="110000"/>
              </a:lnSpc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TEORETICKÁ ČASŤ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1357298"/>
            <a:ext cx="7772400" cy="49982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AGILITY</a:t>
            </a:r>
          </a:p>
          <a:p>
            <a:pPr>
              <a:buNone/>
            </a:pPr>
            <a:r>
              <a:rPr lang="sk-SK" sz="2900" dirty="0" smtClean="0"/>
              <a:t>     Agility je jeden z kynologických športov, pri ktorých sa prostredníctvom hry vytvára medzi psom a psovodom veľmi úzky kontakt vychádzajúci z ich vzájomného priateľstva a dôvery. </a:t>
            </a:r>
          </a:p>
          <a:p>
            <a:pPr>
              <a:buNone/>
            </a:pPr>
            <a:r>
              <a:rPr lang="sk-SK" sz="2900" dirty="0" smtClean="0"/>
              <a:t>     Jedna z hlavných zložiek tejto disciplíny sú prekážky, ktoré treba prekonávať. Prekážky sa môžu nakombinovať na mnoho spôsobov a okrem prekážok sa využívajú vo veľkej miere aj rôzne hračky na aportovanie. </a:t>
            </a:r>
          </a:p>
          <a:p>
            <a:pPr>
              <a:buNone/>
            </a:pPr>
            <a:r>
              <a:rPr lang="sk-SK" sz="2900" dirty="0" smtClean="0"/>
              <a:t>     Vďaka agility sa pes učí rýchlosti, poslušnosti, nebojácnosti a ďalším praktickým vlastnostiam, ktoré sa dajú využiť aj v každodennom živote. </a:t>
            </a:r>
            <a:endParaRPr lang="sk-SK" sz="29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357166"/>
            <a:ext cx="7772400" cy="5998394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sk-SK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HISTÓRIA   AGILITY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vznikol v</a:t>
            </a:r>
            <a:r>
              <a:rPr lang="sk-SK" dirty="0" smtClean="0"/>
              <a:t> Anglicku v roku </a:t>
            </a:r>
            <a:r>
              <a:rPr lang="sk-SK" dirty="0" smtClean="0"/>
              <a:t>1987</a:t>
            </a:r>
          </a:p>
          <a:p>
            <a:r>
              <a:rPr lang="sk-SK" dirty="0" smtClean="0"/>
              <a:t>inšpiroval sa konským parkúrom</a:t>
            </a:r>
          </a:p>
          <a:p>
            <a:r>
              <a:rPr lang="sk-SK" dirty="0" smtClean="0"/>
              <a:t>okrem </a:t>
            </a:r>
            <a:r>
              <a:rPr lang="sk-SK" dirty="0" smtClean="0"/>
              <a:t>Európy sa tento šport stal populárnym napríklad aj v Kanade alebo </a:t>
            </a:r>
            <a:r>
              <a:rPr lang="sk-SK" dirty="0" smtClean="0"/>
              <a:t>Japonsku </a:t>
            </a:r>
          </a:p>
          <a:p>
            <a:r>
              <a:rPr lang="sk-SK" dirty="0" smtClean="0"/>
              <a:t>u nás ho prvý </a:t>
            </a:r>
            <a:r>
              <a:rPr lang="sk-SK" dirty="0" smtClean="0"/>
              <a:t>krát </a:t>
            </a:r>
            <a:r>
              <a:rPr lang="sk-SK" dirty="0" smtClean="0"/>
              <a:t>predstavili v</a:t>
            </a:r>
            <a:r>
              <a:rPr lang="sk-SK" dirty="0" smtClean="0"/>
              <a:t> roku </a:t>
            </a:r>
            <a:r>
              <a:rPr lang="sk-SK" dirty="0" smtClean="0"/>
              <a:t>1999 rakúski psovodi </a:t>
            </a:r>
          </a:p>
          <a:p>
            <a:r>
              <a:rPr lang="sk-SK" dirty="0" smtClean="0"/>
              <a:t>n</a:t>
            </a:r>
            <a:r>
              <a:rPr lang="sk-SK" dirty="0" smtClean="0"/>
              <a:t>eskôr vznikali kluby</a:t>
            </a:r>
            <a:r>
              <a:rPr lang="sk-SK" dirty="0" smtClean="0"/>
              <a:t>, ktoré si založili </a:t>
            </a:r>
            <a:r>
              <a:rPr lang="sk-SK" dirty="0" smtClean="0"/>
              <a:t>aj strešnú </a:t>
            </a:r>
            <a:r>
              <a:rPr lang="sk-SK" dirty="0" smtClean="0"/>
              <a:t>organizáciu, ktorá pôsobí od roku 2004 - Asociácia slovenských klubov agility (ASKA).</a:t>
            </a:r>
          </a:p>
          <a:p>
            <a:pPr>
              <a:buNone/>
            </a:pPr>
            <a:r>
              <a:rPr lang="sk-SK" dirty="0" smtClean="0"/>
              <a:t>	</a:t>
            </a: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428604"/>
            <a:ext cx="7772400" cy="592695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sk-SK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PARKÚR</a:t>
            </a:r>
            <a:endParaRPr lang="sk-SK" sz="3200" dirty="0" smtClean="0"/>
          </a:p>
          <a:p>
            <a:pPr>
              <a:buNone/>
            </a:pPr>
            <a:r>
              <a:rPr lang="sk-SK" sz="2500" dirty="0" smtClean="0"/>
              <a:t>    </a:t>
            </a:r>
            <a:r>
              <a:rPr lang="sk-SK" sz="2500" dirty="0" smtClean="0"/>
              <a:t>Parkúr </a:t>
            </a:r>
            <a:r>
              <a:rPr lang="sk-SK" sz="2500" dirty="0" smtClean="0"/>
              <a:t>je priestor, na ktorom sa organizujú agility preteky. Sú tam postavené prekážky, ktoré sú očíslované a prekonávajú sa v poradí čísel</a:t>
            </a:r>
            <a:r>
              <a:rPr lang="sk-SK" sz="2500" dirty="0" smtClean="0"/>
              <a:t>.</a:t>
            </a:r>
          </a:p>
          <a:p>
            <a:pPr>
              <a:buNone/>
            </a:pPr>
            <a:r>
              <a:rPr lang="sk-SK" sz="2500" dirty="0" smtClean="0"/>
              <a:t>     Rozmery parkúru sú minimálne </a:t>
            </a:r>
            <a:r>
              <a:rPr lang="sk-SK" sz="2500" dirty="0" smtClean="0"/>
              <a:t>20 m x 40 m</a:t>
            </a:r>
            <a:r>
              <a:rPr lang="sk-SK" sz="2500" dirty="0" smtClean="0"/>
              <a:t>.</a:t>
            </a:r>
          </a:p>
          <a:p>
            <a:pPr>
              <a:buNone/>
            </a:pPr>
            <a:r>
              <a:rPr lang="sk-SK" sz="2600" dirty="0" smtClean="0"/>
              <a:t>– </a:t>
            </a:r>
            <a:r>
              <a:rPr lang="sk-SK" sz="2200" dirty="0" smtClean="0"/>
              <a:t>s neštandardnými rozmermi musí byť rozhodca oboznámený </a:t>
            </a:r>
          </a:p>
          <a:p>
            <a:pPr>
              <a:buNone/>
            </a:pPr>
            <a:r>
              <a:rPr lang="sk-SK" sz="2200" dirty="0" smtClean="0"/>
              <a:t> </a:t>
            </a:r>
            <a:r>
              <a:rPr lang="sk-SK" sz="2200" dirty="0" smtClean="0"/>
              <a:t>      </a:t>
            </a:r>
            <a:r>
              <a:rPr lang="sk-SK" sz="2500" dirty="0" smtClean="0"/>
              <a:t>Ak </a:t>
            </a:r>
            <a:r>
              <a:rPr lang="sk-SK" sz="2500" dirty="0" smtClean="0"/>
              <a:t>preteky prebiehajú na dvoch parkúroch súčasne, vhodným riešením je aby boli parkúry oddelené vyplnenou bariérou, alebo postavené vo vzdialenosti minimálne 10m od seba. </a:t>
            </a:r>
            <a:endParaRPr lang="sk-SK" sz="2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642918"/>
            <a:ext cx="7772400" cy="5712642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sk-SK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KATEGÓRIE</a:t>
            </a:r>
            <a:endParaRPr lang="sk-SK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sk-SK" sz="2800" dirty="0" smtClean="0"/>
              <a:t> </a:t>
            </a:r>
            <a:r>
              <a:rPr lang="sk-SK" sz="2700" dirty="0" smtClean="0"/>
              <a:t>Výškové</a:t>
            </a:r>
          </a:p>
          <a:p>
            <a:pPr>
              <a:buNone/>
            </a:pPr>
            <a:r>
              <a:rPr lang="sk-SK" sz="2700" b="1" dirty="0" err="1" smtClean="0"/>
              <a:t>Small</a:t>
            </a:r>
            <a:r>
              <a:rPr lang="sk-SK" sz="2700" dirty="0" smtClean="0"/>
              <a:t>- to sú psy do 34,99 cm kohútikovej veľkosti (KVH)</a:t>
            </a:r>
            <a:endParaRPr lang="sk-SK" sz="2700" b="1" dirty="0" smtClean="0"/>
          </a:p>
          <a:p>
            <a:pPr>
              <a:buNone/>
            </a:pPr>
            <a:r>
              <a:rPr lang="sk-SK" sz="2700" b="1" dirty="0" err="1" smtClean="0"/>
              <a:t>Medium</a:t>
            </a:r>
            <a:r>
              <a:rPr lang="sk-SK" sz="2700" b="1" dirty="0" smtClean="0"/>
              <a:t>- </a:t>
            </a:r>
            <a:r>
              <a:rPr lang="sk-SK" sz="2700" dirty="0" smtClean="0"/>
              <a:t>to sú psy od 35 do 42,99 cm kohútikovej veľkosti (KVH)</a:t>
            </a:r>
            <a:endParaRPr lang="sk-SK" sz="2700" b="1" dirty="0" smtClean="0"/>
          </a:p>
          <a:p>
            <a:pPr>
              <a:buNone/>
            </a:pPr>
            <a:r>
              <a:rPr lang="sk-SK" sz="2700" b="1" dirty="0" err="1" smtClean="0"/>
              <a:t>Large</a:t>
            </a:r>
            <a:r>
              <a:rPr lang="sk-SK" sz="2700" dirty="0" smtClean="0"/>
              <a:t> - to sú psy od 43 cm kohútikovej veľkosti (KVH) a vyššie</a:t>
            </a:r>
            <a:endParaRPr lang="sk-SK" sz="2700" b="1" dirty="0" smtClean="0"/>
          </a:p>
          <a:p>
            <a:pPr>
              <a:buNone/>
            </a:pPr>
            <a:r>
              <a:rPr lang="sk-SK" sz="2700" dirty="0" smtClean="0"/>
              <a:t> </a:t>
            </a:r>
          </a:p>
          <a:p>
            <a:pPr lvl="1"/>
            <a:r>
              <a:rPr lang="sk-SK" sz="2700" dirty="0" smtClean="0"/>
              <a:t> Výkonnostné</a:t>
            </a:r>
          </a:p>
          <a:p>
            <a:pPr>
              <a:buNone/>
            </a:pPr>
            <a:r>
              <a:rPr lang="sk-SK" sz="2700" b="1" dirty="0" smtClean="0"/>
              <a:t>A1</a:t>
            </a:r>
            <a:r>
              <a:rPr lang="sk-SK" sz="2700" dirty="0" smtClean="0"/>
              <a:t>- začínajúci a mladý pretekári</a:t>
            </a:r>
          </a:p>
          <a:p>
            <a:pPr>
              <a:buNone/>
            </a:pPr>
            <a:r>
              <a:rPr lang="sk-SK" sz="2700" b="1" dirty="0" smtClean="0"/>
              <a:t>A2</a:t>
            </a:r>
            <a:r>
              <a:rPr lang="sk-SK" sz="2700" dirty="0" smtClean="0"/>
              <a:t>- pokročilí pretekári</a:t>
            </a:r>
          </a:p>
          <a:p>
            <a:pPr>
              <a:buNone/>
            </a:pPr>
            <a:r>
              <a:rPr lang="sk-SK" sz="2700" b="1" dirty="0" smtClean="0"/>
              <a:t>A3</a:t>
            </a:r>
            <a:r>
              <a:rPr lang="sk-SK" sz="2700" dirty="0" smtClean="0"/>
              <a:t>- vrcholový pretekári</a:t>
            </a:r>
          </a:p>
          <a:p>
            <a:endParaRPr lang="sk-SK" dirty="0"/>
          </a:p>
        </p:txBody>
      </p:sp>
      <p:pic>
        <p:nvPicPr>
          <p:cNvPr id="124930" name="Picture 2" descr="Ako sa meria výška psa? Kde je kohútik psa. Meranie psích labi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714752"/>
            <a:ext cx="2505075" cy="18192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428604"/>
            <a:ext cx="8429684" cy="6286544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sk-SK" sz="1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DRUHY BEHOV</a:t>
            </a:r>
            <a:endParaRPr lang="sk-SK" sz="11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sk-SK" sz="7200" b="1" dirty="0" smtClean="0"/>
              <a:t>OPEN JUMPING, OPEN AGILITY</a:t>
            </a:r>
          </a:p>
          <a:p>
            <a:pPr>
              <a:buNone/>
            </a:pPr>
            <a:r>
              <a:rPr lang="sk-SK" sz="7200" dirty="0" smtClean="0"/>
              <a:t>         Sú </a:t>
            </a:r>
            <a:r>
              <a:rPr lang="sk-SK" sz="7200" dirty="0" smtClean="0"/>
              <a:t>to otvorené behy v, ktorých sa môžu zúčastniť všetci pretekári.</a:t>
            </a:r>
          </a:p>
          <a:p>
            <a:pPr>
              <a:buNone/>
            </a:pPr>
            <a:r>
              <a:rPr lang="sk-SK" sz="7200" dirty="0" smtClean="0"/>
              <a:t> </a:t>
            </a:r>
          </a:p>
          <a:p>
            <a:pPr lvl="1"/>
            <a:r>
              <a:rPr lang="sk-SK" sz="7200" b="1" dirty="0" smtClean="0"/>
              <a:t>AGILITY 1 (A1) -  SA1, MA1, LA1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         V</a:t>
            </a:r>
            <a:r>
              <a:rPr lang="sk-SK" sz="7200" dirty="0" smtClean="0"/>
              <a:t> tomto behu sa môžu zúčastniť tými, ktoré ešte nemajú skúšku. </a:t>
            </a:r>
            <a:endParaRPr lang="sk-SK" sz="7200" dirty="0" smtClean="0"/>
          </a:p>
          <a:p>
            <a:pPr>
              <a:buFont typeface="Wingdings" pitchFamily="2" charset="2"/>
              <a:buChar char="Ø"/>
            </a:pPr>
            <a:r>
              <a:rPr lang="sk-SK" sz="7200" dirty="0" smtClean="0"/>
              <a:t>na </a:t>
            </a:r>
            <a:r>
              <a:rPr lang="sk-SK" sz="7200" dirty="0" smtClean="0"/>
              <a:t>trati môžu byť maximálne tri kontaktné prekážky </a:t>
            </a:r>
            <a:r>
              <a:rPr lang="sk-SK" sz="7200" dirty="0" smtClean="0"/>
              <a:t>a</a:t>
            </a:r>
            <a:r>
              <a:rPr lang="sk-SK" sz="7200" dirty="0" smtClean="0"/>
              <a:t> maximálne jeden látkový tunel, slalom, kruh či </a:t>
            </a:r>
            <a:r>
              <a:rPr lang="sk-SK" sz="7200" dirty="0" smtClean="0"/>
              <a:t>múr</a:t>
            </a:r>
            <a:endParaRPr lang="sk-SK" sz="7200" dirty="0" smtClean="0"/>
          </a:p>
          <a:p>
            <a:pPr>
              <a:buNone/>
            </a:pPr>
            <a:r>
              <a:rPr lang="sk-SK" sz="7200" b="1" dirty="0" smtClean="0"/>
              <a:t> </a:t>
            </a:r>
            <a:endParaRPr lang="sk-SK" sz="7200" dirty="0" smtClean="0"/>
          </a:p>
          <a:p>
            <a:pPr lvl="1"/>
            <a:r>
              <a:rPr lang="sk-SK" sz="7200" b="1" dirty="0" smtClean="0"/>
              <a:t>AGILITY 2 (A2) – SA2, MA2, LA2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    </a:t>
            </a:r>
            <a:r>
              <a:rPr lang="sk-SK" sz="7200" dirty="0" smtClean="0"/>
              <a:t>    </a:t>
            </a:r>
            <a:r>
              <a:rPr lang="sk-SK" sz="7200" dirty="0" smtClean="0"/>
              <a:t>V tomto behu sa môžu zúčastniť tými, ktoré zložili skúšku A1 trikrát na </a:t>
            </a:r>
            <a:r>
              <a:rPr lang="sk-SK" sz="7200" dirty="0" smtClean="0"/>
              <a:t>           </a:t>
            </a:r>
            <a:r>
              <a:rPr lang="sk-SK" sz="7200" dirty="0" smtClean="0"/>
              <a:t> </a:t>
            </a:r>
            <a:r>
              <a:rPr lang="sk-SK" sz="7200" dirty="0" smtClean="0"/>
              <a:t> výborne </a:t>
            </a:r>
            <a:r>
              <a:rPr lang="sk-SK" sz="7200" dirty="0" smtClean="0"/>
              <a:t>od jedného rozhodcu. </a:t>
            </a:r>
            <a:endParaRPr lang="sk-SK" sz="7200" dirty="0" smtClean="0"/>
          </a:p>
          <a:p>
            <a:pPr>
              <a:buFont typeface="Wingdings" pitchFamily="2" charset="2"/>
              <a:buChar char="Ø"/>
            </a:pPr>
            <a:r>
              <a:rPr lang="sk-SK" sz="7200" dirty="0" smtClean="0"/>
              <a:t>n</a:t>
            </a:r>
            <a:r>
              <a:rPr lang="sk-SK" sz="7200" dirty="0" smtClean="0"/>
              <a:t>a </a:t>
            </a:r>
            <a:r>
              <a:rPr lang="sk-SK" sz="7200" dirty="0" smtClean="0"/>
              <a:t>trati môžu byť maximálne štyri prekážky s kontaktnými zónami </a:t>
            </a:r>
            <a:r>
              <a:rPr lang="sk-SK" sz="7200" dirty="0" smtClean="0"/>
              <a:t>a</a:t>
            </a:r>
            <a:r>
              <a:rPr lang="sk-SK" sz="7200" dirty="0" smtClean="0"/>
              <a:t> maximálne jeden slalom. </a:t>
            </a:r>
          </a:p>
          <a:p>
            <a:pPr>
              <a:buNone/>
            </a:pPr>
            <a:r>
              <a:rPr lang="sk-SK" sz="7200" b="1" dirty="0" smtClean="0"/>
              <a:t> </a:t>
            </a:r>
            <a:endParaRPr lang="sk-SK" sz="7200" dirty="0" smtClean="0"/>
          </a:p>
          <a:p>
            <a:pPr lvl="1"/>
            <a:r>
              <a:rPr lang="sk-SK" sz="7200" b="1" dirty="0" smtClean="0"/>
              <a:t>AGILITY 3 (A3) – SA3, MA3, LA3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        V</a:t>
            </a:r>
            <a:r>
              <a:rPr lang="sk-SK" sz="7200" dirty="0" smtClean="0"/>
              <a:t> tomto behu sa môžu zúčastniť tými, ktoré zložili skúšku A2 trikrát na výborne od dvoch odlišných rozhodcov. Skúšky musia byť bez trestných bodov a je potrebné umiestnenie do 3.miesta. </a:t>
            </a:r>
            <a:endParaRPr lang="sk-SK" sz="7200" dirty="0" smtClean="0"/>
          </a:p>
          <a:p>
            <a:pPr>
              <a:buNone/>
            </a:pPr>
            <a:r>
              <a:rPr lang="sk-SK" sz="7200" dirty="0" smtClean="0"/>
              <a:t> </a:t>
            </a:r>
            <a:r>
              <a:rPr lang="sk-SK" sz="7200" dirty="0" smtClean="0"/>
              <a:t>      Na </a:t>
            </a:r>
            <a:r>
              <a:rPr lang="sk-SK" sz="7200" dirty="0" smtClean="0"/>
              <a:t>vydanie karty A3 je potrebné písomné požiadanie hlavného trénera o jeho vydanie.</a:t>
            </a:r>
            <a:br>
              <a:rPr lang="sk-SK" sz="7200" dirty="0" smtClean="0"/>
            </a:br>
            <a:endParaRPr lang="sk-SK" sz="7200" dirty="0" smtClean="0"/>
          </a:p>
          <a:p>
            <a:endParaRPr lang="sk-SK" sz="7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500042"/>
            <a:ext cx="8215370" cy="5786478"/>
          </a:xfrm>
        </p:spPr>
        <p:txBody>
          <a:bodyPr>
            <a:normAutofit fontScale="40000" lnSpcReduction="20000"/>
          </a:bodyPr>
          <a:lstStyle/>
          <a:p>
            <a:pPr lvl="0">
              <a:buNone/>
            </a:pPr>
            <a:r>
              <a:rPr lang="sk-SK" sz="7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VÝCVIKOVÉ PREKÁŽKY</a:t>
            </a:r>
            <a:endParaRPr lang="sk-SK" sz="7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sk-SK" sz="5600" b="1" dirty="0" smtClean="0"/>
              <a:t>Skokové </a:t>
            </a:r>
            <a:r>
              <a:rPr lang="sk-SK" sz="5600" b="1" dirty="0" smtClean="0"/>
              <a:t>prekážky</a:t>
            </a:r>
            <a:r>
              <a:rPr lang="sk-SK" sz="3200" dirty="0" smtClean="0"/>
              <a:t> </a:t>
            </a:r>
          </a:p>
          <a:p>
            <a:pPr>
              <a:buNone/>
            </a:pPr>
            <a:r>
              <a:rPr lang="sk-SK" sz="3200" dirty="0" smtClean="0"/>
              <a:t>SKOKOVKA </a:t>
            </a:r>
          </a:p>
          <a:p>
            <a:pPr>
              <a:buNone/>
            </a:pPr>
            <a:r>
              <a:rPr lang="sk-SK" sz="3200" dirty="0" smtClean="0"/>
              <a:t>MÚR</a:t>
            </a: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 </a:t>
            </a:r>
            <a:r>
              <a:rPr lang="sk-SK" sz="3200" dirty="0" smtClean="0"/>
              <a:t>KRUH</a:t>
            </a: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SKOK </a:t>
            </a:r>
            <a:r>
              <a:rPr lang="sk-SK" sz="3200" dirty="0" smtClean="0"/>
              <a:t>ĎALEKÝ</a:t>
            </a:r>
          </a:p>
          <a:p>
            <a:pPr>
              <a:buNone/>
            </a:pPr>
            <a:endParaRPr lang="sk-SK" sz="3200" dirty="0" smtClean="0"/>
          </a:p>
          <a:p>
            <a:pPr lvl="1"/>
            <a:r>
              <a:rPr lang="sk-SK" sz="5600" b="1" dirty="0" smtClean="0"/>
              <a:t>Zónové prekážky</a:t>
            </a:r>
            <a:endParaRPr lang="sk-SK" sz="5600" dirty="0" smtClean="0"/>
          </a:p>
          <a:p>
            <a:pPr>
              <a:buNone/>
            </a:pPr>
            <a:r>
              <a:rPr lang="sk-SK" sz="3200" dirty="0" smtClean="0"/>
              <a:t>KLADINA</a:t>
            </a: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HOJDAČKA</a:t>
            </a:r>
            <a:r>
              <a:rPr lang="sk-SK" sz="3200" dirty="0" smtClean="0"/>
              <a:t> </a:t>
            </a:r>
          </a:p>
          <a:p>
            <a:pPr>
              <a:buNone/>
            </a:pPr>
            <a:r>
              <a:rPr lang="sk-SK" sz="3200" dirty="0" smtClean="0"/>
              <a:t>ŠIKMÁ STENA (áčko)</a:t>
            </a:r>
          </a:p>
          <a:p>
            <a:pPr>
              <a:buNone/>
            </a:pPr>
            <a:r>
              <a:rPr lang="sk-SK" sz="3200" dirty="0" smtClean="0"/>
              <a:t> </a:t>
            </a:r>
          </a:p>
          <a:p>
            <a:pPr lvl="1"/>
            <a:r>
              <a:rPr lang="sk-SK" sz="5600" b="1" dirty="0" smtClean="0"/>
              <a:t>Tunely – </a:t>
            </a:r>
            <a:r>
              <a:rPr lang="sk-SK" sz="5600" dirty="0" smtClean="0"/>
              <a:t>delia sa na:</a:t>
            </a:r>
            <a:r>
              <a:rPr lang="sk-SK" sz="5600" b="1" dirty="0" smtClean="0"/>
              <a:t> </a:t>
            </a:r>
            <a:endParaRPr lang="sk-SK" sz="5600" dirty="0" smtClean="0"/>
          </a:p>
          <a:p>
            <a:pPr lvl="0">
              <a:buNone/>
            </a:pPr>
            <a:r>
              <a:rPr lang="sk-SK" sz="3700" b="1" dirty="0" smtClean="0"/>
              <a:t>Priebežné – v dĺžkach od 3-6 m</a:t>
            </a:r>
            <a:endParaRPr lang="sk-SK" sz="3700" dirty="0" smtClean="0"/>
          </a:p>
          <a:p>
            <a:pPr>
              <a:buNone/>
            </a:pPr>
            <a:r>
              <a:rPr lang="sk-SK" sz="3200" dirty="0" smtClean="0"/>
              <a:t>PEVNÝ TUNEL</a:t>
            </a:r>
          </a:p>
          <a:p>
            <a:pPr lvl="0">
              <a:buNone/>
            </a:pPr>
            <a:r>
              <a:rPr lang="sk-SK" sz="4300" b="1" dirty="0" smtClean="0"/>
              <a:t>Látkové </a:t>
            </a:r>
            <a:r>
              <a:rPr lang="sk-SK" sz="4300" b="1" dirty="0" smtClean="0"/>
              <a:t>– má vstupnú pevnú časť a 3m dlhú látkovú časť</a:t>
            </a:r>
            <a:endParaRPr lang="sk-SK" sz="4300" dirty="0" smtClean="0"/>
          </a:p>
          <a:p>
            <a:pPr>
              <a:buNone/>
            </a:pPr>
            <a:r>
              <a:rPr lang="sk-SK" sz="3300" dirty="0" smtClean="0"/>
              <a:t>LÁTKOVÝ TUNEL</a:t>
            </a:r>
          </a:p>
          <a:p>
            <a:pPr>
              <a:buNone/>
            </a:pPr>
            <a:r>
              <a:rPr lang="sk-SK" sz="3300" dirty="0" smtClean="0"/>
              <a:t> </a:t>
            </a:r>
          </a:p>
          <a:p>
            <a:r>
              <a:rPr lang="sk-SK" sz="3200" dirty="0" smtClean="0"/>
              <a:t> </a:t>
            </a:r>
            <a:r>
              <a:rPr lang="sk-SK" sz="3200" dirty="0" smtClean="0"/>
              <a:t>SLALOM</a:t>
            </a:r>
            <a:endParaRPr lang="sk-SK" sz="3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Vlastní 1">
      <a:dk1>
        <a:sysClr val="windowText" lastClr="000000"/>
      </a:dk1>
      <a:lt1>
        <a:srgbClr val="FFFFFF"/>
      </a:lt1>
      <a:dk2>
        <a:srgbClr val="E2AFD8"/>
      </a:dk2>
      <a:lt2>
        <a:srgbClr val="D487C4"/>
      </a:lt2>
      <a:accent1>
        <a:srgbClr val="762753"/>
      </a:accent1>
      <a:accent2>
        <a:srgbClr val="AC66BB"/>
      </a:accent2>
      <a:accent3>
        <a:srgbClr val="512539"/>
      </a:accent3>
      <a:accent4>
        <a:srgbClr val="A24A73"/>
      </a:accent4>
      <a:accent5>
        <a:srgbClr val="CF6DA4"/>
      </a:accent5>
      <a:accent6>
        <a:srgbClr val="E5BCDC"/>
      </a:accent6>
      <a:hlink>
        <a:srgbClr val="F6E8F3"/>
      </a:hlink>
      <a:folHlink>
        <a:srgbClr val="D490C5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117</TotalTime>
  <Words>165</Words>
  <Application>Microsoft Office PowerPoint</Application>
  <PresentationFormat>Předvádění na obrazovce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Metro</vt:lpstr>
      <vt:lpstr>AGILITY                                    Jana  Demková  3.A </vt:lpstr>
      <vt:lpstr>OBSAH</vt:lpstr>
      <vt:lpstr>ÚVOD</vt:lpstr>
      <vt:lpstr>TEORETICKÁ ČASŤ</vt:lpstr>
      <vt:lpstr>Snímek 5</vt:lpstr>
      <vt:lpstr>Snímek 6</vt:lpstr>
      <vt:lpstr>Snímek 7</vt:lpstr>
      <vt:lpstr>Snímek 8</vt:lpstr>
      <vt:lpstr>Snímek 9</vt:lpstr>
      <vt:lpstr>PRAKTICKÁ ČASŤ</vt:lpstr>
      <vt:lpstr>ZÁVER</vt:lpstr>
      <vt:lpstr>PRÍLOHY</vt:lpstr>
      <vt:lpstr>Snímek 13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avokm</dc:creator>
  <cp:lastModifiedBy>avokm</cp:lastModifiedBy>
  <cp:revision>18</cp:revision>
  <dcterms:created xsi:type="dcterms:W3CDTF">2022-05-26T17:16:31Z</dcterms:created>
  <dcterms:modified xsi:type="dcterms:W3CDTF">2022-05-26T19:13:56Z</dcterms:modified>
</cp:coreProperties>
</file>