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18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6:42.874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1 153,'858'0,"-825"2,1 1,19 5,-18-2,-1-2,16-1,861-4,-879 3,0 1,21 5,-19-3,0-1,6-1,647-1,-333-4,-327 2,26 1,-1-3,0-2,28-6,0-4,1 3,1 4,53 4,-69 3,0-2,62-11,-83 7,-22 3,0 0,0-2,-1-1,2-1,25-8,-36 12,0 0,0-2,-1 1,0-1,0-1,0 0,9-7,-13 7,1 0,0 1,0 0,1 1,-1 0,1 1,0 0,0 0,0 1,0 0,1 1,21-2,0 2,29 3,-8 0,-26-2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6:47.726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1 127,'2342'0,"-2311"-1,0-2,23-5,-20 2,1 2,4 1,350 2,-186 3,-163-5,0-1,0-1,22-8,-16 4,1 1,15 2,392 2,-244 6,610-2,-800-1,0-1,0-2,0 0,0 0,12-6,-10 3,1 1,-1 1,1 1,4 0,25 3,-30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7:02.943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 78,'1056'0,"-835"13,-25-1,-119-8,24 7,-5 0,-41-4,42 12,24 4,-96-18,-1 0,13 6,-15-4,1-1,-1-1,6-1,65 4,-35-4,53 11,-25-2,1-4,0-4,26-4,1 2,-61 1,0 3,0 2,37 12,-41-10,4-2,2-2,-1-2,47-4,-20 1,21 5,108 7,188-11,-192-5,-159 2,15 1,-1-3,1-2,56-11,-6-6,-55 12,0-3,40-14,-22-1,-14 5,16-2,-55 19,0 0,1 2,0 0,0 1,9 2,27 0,-1 0,14 4,-69-3,0-1,-1 1,1 0,-1 0,1 0,-1 0,0 0,1 1,-1-1,0 1,0-1,0 1,0 0,0 0,0 0,-1 0,1 0,-1 0,1 0,-1 0,0 1,0-1,0 1,0-1,0 1,0-1,-1 1,1-1,-1 1,0 2,2 12,-1 0,0 1,-2-1,0 9,-1-7,-1 321,3-228,0-107,0 1,0 0,0 0,-1 0,0 0,-1 0,1-1,-1 1,0-1,-2 5,2-8,0 1,1-1,-1 1,-1-1,1 0,0 0,0 0,-1 0,1 0,-1 0,0-1,0 0,1 1,-1-1,0 0,0 0,0 0,0-1,0 1,0-1,-2 1,-37 1,0-1,-37-4,-5-1,-570 4,617 1,1 3,-17 4,15-3,1-1,-12-1,23-2,-8-2,0 2,0 1,0 2,0 1,-22 7,6-1,0-2,0-2,-46 0,-2 1,-59 2,-127-9,118-3,-1794 2,1924 1,0 3,-17 3,16-1,-1-2,-11-1,-825-4,838 3,1 1,-18 5,17-2,-1-2,-12-1,18-1,21-1,0-1,0 1,0-1,0-1,0 0,-9-2,19 2,0 1,-1-1,1 0,-1 1,1-1,0 1,0-1,-1 0,1 1,0-1,0 0,0 1,0-1,0 0,-1 1,1-1,0 0,1 1,-1-1,0 0,0 1,0-1,0 0,1 0,3-23,-2 16,6-64,-4 0,-3 0,-3-17,-1-27,3-312,0 425,0-1,0 0,1 1,-1-1,1 0,-1 0,1 1,0-1,1 1,-1-1,0 1,1-1,1 0,-1 2,0 0,0 0,0 0,0 0,0 0,1 1,-1-1,1 1,-1 0,1-1,0 1,0 1,-1-1,1 0,0 1,0-1,2 1,38-4,0 2,0 3,16 2,39 1,993-4,-1059 1,0 2,22 5,-21-2,-1-2,19-1,1476-2,-709-3,-803 2,1-2,-1 0,0 0,0-2,0 0,0 0,0-2,-1 1,0-2,7-4,-9 5,0 2,0-1,0 2,0-1,1 2,-1-1,10 1,17 0,34 3,-46 0,0 0,1-2,-1-1,19-5,11-6,-27 5,1 1,0 2,0 0,9 2,656 3,-318 2,-364-2,0 2,0 0,0 1,-1 0,1 1,-13-4,16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7:10.55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3,'650'0,"-625"1,1 1,-1 2,3 1,-1 0,0-1,18 0,642-3,-332-3,2453 2,-2776-1,-1-2,22-5,-19 2,1 2,4 1,622 2,-319 3,2245-2,-2564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8:52.74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107 180,'25'1,"-1"2,0 1,0 1,23 7,-21-5,1-1,0-1,23 2,-17-4,0 1,0 2,35 5,1 0,-30-5,1-1,11-2,-10-1,1 1,35 7,-11-2,0-3,0-3,44-4,4-1,3651 3,-3759 0,0 0,0 0,-1 1,1 0,0 0,-1 0,1 0,-1 1,1 0,-1 0,0 1,-2-2,-1 1,0 0,0 0,1 0,-1 0,0 0,-1 1,1-1,0 1,-1-1,1 1,-1 0,0-1,0 1,0 0,0 0,0 0,-1 0,0 0,1 0,-1 0,0 0,2 46,-3 1,-2 5,0 39,3-89,0-1,0 1,0-1,-1 1,0 0,0-1,0 0,0 1,-1-1,1 1,-2 0,1-3,1 0,-1 0,0 0,0 0,0 0,0 0,0-1,0 1,-1-1,1 0,-1 0,1 1,-1-1,1-1,-1 1,1 0,-1-1,0 1,1-1,-1 0,-36 3,0-1,-1-3,-15-2,-39-1,47 3,22 0,0 0,1 2,-1 0,1 2,0 1,0 0,0 2,-7 3,15-3,0-2,-1 0,1 0,-1-2,-16 1,-21 3,38-2,1-1,-1 2,-10 5,12-4,0-2,0 1,-1-2,-11 2,-17-2,0-2,-12-3,21 1,1 1,0 1,-1 1,-13 5,-20 2,0-2,-1-3,0-4,-15-3,-38 1,-3265 2,3382 0,1 0,-1 0,0 0,1-1,-1 1,1-1,-1 0,1 0,-1 0,1 0,-1-1,1 1,0-1,0 0,-2-1,3 0,-1 1,1-1,1 0,-1 1,0-1,1 0,-1 0,1 0,0 0,0-1,0 1,0 0,1 0,-1-1,1 1,0 0,0-2,-2-87,5-15,0-22,-3-220,0 346,-1 0,1 0,0 0,0 1,0-1,1 0,-1 0,0 0,1 1,0-1,0 0,0 0,0 1,0-1,1 1,-1-1,1 1,-1 0,1-1,0 1,0 0,0 0,0 0,0 0,1 1,-1-1,1 1,-1-1,1 1,-1 0,1 0,0 0,-1 0,1 0,0 1,0-1,-1 1,1 0,0 0,0 0,2 0,51 0,0 3,-1 2,38 8,-73-10,41 8,26 10,-37-8,-13-4,65 18,-96-25,22 9,0-2,0-1,1-1,0-2,1 0,11-1,889-4,-396-2,-506 0,0-1,0-1,0-1,17-7,-17 4,1 2,0 1,0 1,9 1,5 0,-1-2,0-1,8-5,-10 3,1 1,0 2,24 1,1060 5,-1115-2,0 0,-1-1,1 0,-1 0,0-1,0 0,0-1,5-2,-3 1,0 0,0 1,0 1,1 0,9-1,54-1,1 3,23 5,22 0,327-3,-427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8:59.51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54,'34'0,"-18"-1,0 0,1 1,-1 1,0 1,0 0,0 1,0 1,0 0,-1 1,11 5,-11-4,0 0,0-2,1 0,-1-1,1 0,0-1,3-1,37 7,110 17,-100-12,1-3,-1-3,37-2,25-7,-7-1,49 8,-98 7,-52-8,0 0,0-2,4 0,537 0,-271-4,1276 2,-1510-3,0-2,45-11,-29 4,25 1,380 6,-267 7,-112 0,3-1,5-4,-70-2,0-1,0-2,0-2,39-8,5 6,-1 2,1 4,0 4,2 3,-61-2,0-1,0-1,0-1,-1 0,16-7,-14 5,0 0,0 1,0 2,21-2,26 5,-3-1,46-6,67-7,0 8,24 9,-15-1,307-2,-472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5B2503-A15A-432D-93D9-F2958FB3C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786FE7-3F8A-4504-9EEE-AB197F94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446B6A7-3141-43B1-B57B-BD4C2D74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322548-32C1-4FD4-BB33-257B7141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5904A04-1C0F-4D61-97C5-97AE023A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586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0FED12-C392-4797-BEB1-868E5AC4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1B787A8D-3F92-4732-A289-7779C329B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1AA885D-2B20-4539-B3AC-DFF56E45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3535369-163C-4D32-B8E3-843DFA00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DFE972A-9F4A-4AB3-8E40-510B1833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990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E70D8E4F-2A2D-4B19-8DAE-6BF87A817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1E3F0934-408F-4B25-8A63-EF12B429A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052037E-5EF1-44A5-AC3C-83EC2050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35D0995-B398-4126-97D0-3BC511F0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0706DAD-0FB4-45B2-94E8-31261C55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73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DA599-207B-4A9C-96AA-71B3EA6F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89A074-4F13-43A0-BDE1-45BAFAE5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6110FF7-07AD-46D9-B056-576DC2CA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8E56371-999A-4E6A-9AC9-DFCB5D06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91139ED-DED7-41E1-8CDC-BBF85287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006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4EC3BE-221C-4348-82A6-3821A578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AFF7A40-541D-44C6-8E3B-9D2C95FA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EBBECBB-90CE-46B5-A4DC-AE28ED14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5CFEAAC-7982-4EA1-9C4E-7D8C4345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8CC9DC-C084-4CD0-989E-96C1ECCA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81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A695DF-846D-4A50-B50B-0EC325F4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C3F6C3F-CD66-41BD-B848-60E278F54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78E8DD8-3EE1-40B9-8239-F8BDA24C6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937FF89-A729-476A-B1BB-564CCC82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3ED3823-F5BC-4E0E-A293-593C2DCD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5867D3E-9668-4CEF-A154-16D79D4B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36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A77F3B-7643-4239-B38B-E08170AF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F49F03F-33FB-4038-9C11-40ED2B0A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EDAAF31-F6A5-4679-905D-80198B9F8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6BB3832B-EEF9-418A-8775-499E962CC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F4BC1F2-9699-44A3-8CC0-4EC6E7D34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23A7AF6-58C3-4985-B982-66B49176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90883C9-DDCC-4CEE-87E3-E76CCF69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4EC541A-D9EA-4896-8FD9-0803DE56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732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F66429-CF6C-4309-ACB8-22D7DEDA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92F894C-A83D-43CC-B1FA-432FEB4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62017B5-A443-44FD-82C3-C91561C4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ADB49E6-61A1-41F6-AC4C-DB91ECD4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183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AAB19CD-0E78-4090-85D7-66970C0C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BF750D4-EAA2-46CE-A620-1E3EDB1F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0366CD4-14C3-43CB-B8D9-2FA40019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8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418878-38E5-4C8B-92EF-77EBB08B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FBC2A9-8F18-4E79-A833-8A519C30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4FB901D8-2DDF-40F4-A664-52D7BCD4C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ACB463E-DA9B-40C4-8250-8AF91790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5D54FDE-4F3C-485C-9B05-C3B3E80B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F83B12B-0A3C-4469-8ACB-4DBED29B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906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66180F-37F4-4834-8CE0-111F45AB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D335B5-81D2-4024-A72D-0EEE8097F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0682F71-80BE-4CCC-AAD7-B60C16A4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029B627-2133-41AA-9794-119D0CC1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28F8D6E-8F4D-43DF-9E76-9944A87C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8B6A987-CF89-45E0-BAB7-00E06DEA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68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D53CDCD2-B988-41DF-A01E-3CC07BEE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251BB9D-6F39-44A6-9589-BC233C138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5B3B16-BD90-46F1-AF02-C408727B2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A3E0-CFBE-4C8A-8329-11CBF675197C}" type="datetimeFigureOut">
              <a:rPr lang="sk-SK" smtClean="0"/>
              <a:t>12. 4. 2022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0F0285C-8937-4076-8A89-ADFC345C8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2129DB-946E-4354-A59D-8B4A1DE2E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B0F8-475E-4A3C-BA52-EA5D158629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119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microsoft.com/office/2007/relationships/hdphoto" Target="../media/hdphoto8.wdp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4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420">
              <a:srgbClr val="B8CAE8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AA12F-D485-4B1B-AF43-A2CEF5997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947" y="1143627"/>
            <a:ext cx="11649741" cy="3566595"/>
          </a:xfrm>
        </p:spPr>
        <p:txBody>
          <a:bodyPr>
            <a:normAutofit/>
          </a:bodyPr>
          <a:lstStyle/>
          <a:p>
            <a:r>
              <a:rPr lang="sk-SK" sz="8800" b="1" dirty="0"/>
              <a:t>Vzájomná poloha dvoch kružníc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4AB5C3-3656-4879-BB83-8BDF928CC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6382139"/>
            <a:ext cx="9144000" cy="412200"/>
          </a:xfrm>
        </p:spPr>
        <p:txBody>
          <a:bodyPr>
            <a:normAutofit lnSpcReduction="10000"/>
          </a:bodyPr>
          <a:lstStyle/>
          <a:p>
            <a:r>
              <a:rPr lang="sk-SK" dirty="0"/>
              <a:t>RNDr. Anna Slovenkaiová</a:t>
            </a:r>
          </a:p>
        </p:txBody>
      </p:sp>
    </p:spTree>
    <p:extLst>
      <p:ext uri="{BB962C8B-B14F-4D97-AF65-F5344CB8AC3E}">
        <p14:creationId xmlns:p14="http://schemas.microsoft.com/office/powerpoint/2010/main" val="153343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18A88A84-5ABD-4658-9F73-685AF16C9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778" y="4663"/>
            <a:ext cx="7693742" cy="4408715"/>
          </a:xfrm>
          <a:prstGeom prst="rect">
            <a:avLst/>
          </a:prstGeom>
        </p:spPr>
      </p:pic>
      <p:pic>
        <p:nvPicPr>
          <p:cNvPr id="5" name="Zástupný objekt pre obsah 3">
            <a:extLst>
              <a:ext uri="{FF2B5EF4-FFF2-40B4-BE49-F238E27FC236}">
                <a16:creationId xmlns:a16="http://schemas.microsoft.com/office/drawing/2014/main" id="{750B2106-9646-4725-A931-884C471C07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6757" y="3610948"/>
            <a:ext cx="6159928" cy="32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18A88A84-5ABD-4658-9F73-685AF16C9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4645"/>
            <a:ext cx="12192000" cy="64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ED1BEC31-50BA-4E6B-A1B3-D2D153A18F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55" r="70049"/>
          <a:stretch/>
        </p:blipFill>
        <p:spPr>
          <a:xfrm>
            <a:off x="0" y="62083"/>
            <a:ext cx="3937518" cy="6791313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87AF363-4E49-4853-88C2-FF0988F3C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650" b="60904"/>
          <a:stretch/>
        </p:blipFill>
        <p:spPr>
          <a:xfrm>
            <a:off x="4298427" y="263590"/>
            <a:ext cx="7588774" cy="299279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F468D9E-4963-4CA7-B9FA-B00DAF8742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" t="55474" r="-482" b="12785"/>
          <a:stretch/>
        </p:blipFill>
        <p:spPr>
          <a:xfrm>
            <a:off x="4223780" y="3741574"/>
            <a:ext cx="7588774" cy="23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0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ED1BEC31-50BA-4E6B-A1B3-D2D153A18F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70855"/>
          <a:stretch/>
        </p:blipFill>
        <p:spPr>
          <a:xfrm>
            <a:off x="0" y="214603"/>
            <a:ext cx="5355771" cy="5144359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AE913D93-9369-4BD3-BE13-3D1376CCB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7862" y="3429000"/>
            <a:ext cx="6934360" cy="32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lokTextu 29">
            <a:extLst>
              <a:ext uri="{FF2B5EF4-FFF2-40B4-BE49-F238E27FC236}">
                <a16:creationId xmlns:a16="http://schemas.microsoft.com/office/drawing/2014/main" id="{9A2240B6-32F3-4D37-8BA4-9DBF2D377280}"/>
              </a:ext>
            </a:extLst>
          </p:cNvPr>
          <p:cNvSpPr txBox="1"/>
          <p:nvPr/>
        </p:nvSpPr>
        <p:spPr>
          <a:xfrm>
            <a:off x="1766047" y="1810871"/>
            <a:ext cx="8166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800" dirty="0"/>
              <a:t>Oblúk kružnice a kruhový výsek</a:t>
            </a:r>
          </a:p>
        </p:txBody>
      </p:sp>
    </p:spTree>
    <p:extLst>
      <p:ext uri="{BB962C8B-B14F-4D97-AF65-F5344CB8AC3E}">
        <p14:creationId xmlns:p14="http://schemas.microsoft.com/office/powerpoint/2010/main" val="84021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CBF4AE62-3F2B-4BEF-97C1-F31CCD7772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61999"/>
            <a:ext cx="12176389" cy="46510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Písanie rukou 7">
                <a:extLst>
                  <a:ext uri="{FF2B5EF4-FFF2-40B4-BE49-F238E27FC236}">
                    <a16:creationId xmlns:a16="http://schemas.microsoft.com/office/drawing/2014/main" id="{BDC5BF8A-4E67-417E-8B4C-4C801025E25A}"/>
                  </a:ext>
                </a:extLst>
              </p14:cNvPr>
              <p14:cNvContentPartPr/>
              <p14:nvPr/>
            </p14:nvContentPartPr>
            <p14:xfrm>
              <a:off x="905252" y="4884346"/>
              <a:ext cx="1733040" cy="74160"/>
            </p14:xfrm>
          </p:contentPart>
        </mc:Choice>
        <mc:Fallback>
          <p:pic>
            <p:nvPicPr>
              <p:cNvPr id="8" name="Písanie rukou 7">
                <a:extLst>
                  <a:ext uri="{FF2B5EF4-FFF2-40B4-BE49-F238E27FC236}">
                    <a16:creationId xmlns:a16="http://schemas.microsoft.com/office/drawing/2014/main" id="{BDC5BF8A-4E67-417E-8B4C-4C801025E2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612" y="4704346"/>
                <a:ext cx="19126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Písanie rukou 8">
                <a:extLst>
                  <a:ext uri="{FF2B5EF4-FFF2-40B4-BE49-F238E27FC236}">
                    <a16:creationId xmlns:a16="http://schemas.microsoft.com/office/drawing/2014/main" id="{DF9A0000-4CEE-4451-A383-E46236EF5F68}"/>
                  </a:ext>
                </a:extLst>
              </p14:cNvPr>
              <p14:cNvContentPartPr/>
              <p14:nvPr/>
            </p14:nvContentPartPr>
            <p14:xfrm>
              <a:off x="797612" y="5063986"/>
              <a:ext cx="1909080" cy="46080"/>
            </p14:xfrm>
          </p:contentPart>
        </mc:Choice>
        <mc:Fallback>
          <p:pic>
            <p:nvPicPr>
              <p:cNvPr id="9" name="Písanie rukou 8">
                <a:extLst>
                  <a:ext uri="{FF2B5EF4-FFF2-40B4-BE49-F238E27FC236}">
                    <a16:creationId xmlns:a16="http://schemas.microsoft.com/office/drawing/2014/main" id="{DF9A0000-4CEE-4451-A383-E46236EF5F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972" y="4884346"/>
                <a:ext cx="20887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Písanie rukou 9">
                <a:extLst>
                  <a:ext uri="{FF2B5EF4-FFF2-40B4-BE49-F238E27FC236}">
                    <a16:creationId xmlns:a16="http://schemas.microsoft.com/office/drawing/2014/main" id="{04403BBC-DE75-4F47-9593-C8EADF41DC89}"/>
                  </a:ext>
                </a:extLst>
              </p14:cNvPr>
              <p14:cNvContentPartPr/>
              <p14:nvPr/>
            </p14:nvContentPartPr>
            <p14:xfrm>
              <a:off x="702212" y="4831066"/>
              <a:ext cx="2149560" cy="388080"/>
            </p14:xfrm>
          </p:contentPart>
        </mc:Choice>
        <mc:Fallback>
          <p:pic>
            <p:nvPicPr>
              <p:cNvPr id="10" name="Písanie rukou 9">
                <a:extLst>
                  <a:ext uri="{FF2B5EF4-FFF2-40B4-BE49-F238E27FC236}">
                    <a16:creationId xmlns:a16="http://schemas.microsoft.com/office/drawing/2014/main" id="{04403BBC-DE75-4F47-9593-C8EADF41DC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2212" y="4651426"/>
                <a:ext cx="232920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Písanie rukou 10">
                <a:extLst>
                  <a:ext uri="{FF2B5EF4-FFF2-40B4-BE49-F238E27FC236}">
                    <a16:creationId xmlns:a16="http://schemas.microsoft.com/office/drawing/2014/main" id="{E85B3ED0-92DF-4EB0-8AA3-B59A2A96BF7D}"/>
                  </a:ext>
                </a:extLst>
              </p14:cNvPr>
              <p14:cNvContentPartPr/>
              <p14:nvPr/>
            </p14:nvContentPartPr>
            <p14:xfrm>
              <a:off x="125132" y="4185586"/>
              <a:ext cx="3074760" cy="10800"/>
            </p14:xfrm>
          </p:contentPart>
        </mc:Choice>
        <mc:Fallback>
          <p:pic>
            <p:nvPicPr>
              <p:cNvPr id="11" name="Písanie rukou 10">
                <a:extLst>
                  <a:ext uri="{FF2B5EF4-FFF2-40B4-BE49-F238E27FC236}">
                    <a16:creationId xmlns:a16="http://schemas.microsoft.com/office/drawing/2014/main" id="{E85B3ED0-92DF-4EB0-8AA3-B59A2A96BF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92" y="4005946"/>
                <a:ext cx="325440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35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8DA8DD35-BA62-43A1-8EA1-0D57B1160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7206" t="53725" r="30441" b="7844"/>
          <a:stretch/>
        </p:blipFill>
        <p:spPr>
          <a:xfrm>
            <a:off x="0" y="484094"/>
            <a:ext cx="12136140" cy="5011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Písanie rukou 3">
                <a:extLst>
                  <a:ext uri="{FF2B5EF4-FFF2-40B4-BE49-F238E27FC236}">
                    <a16:creationId xmlns:a16="http://schemas.microsoft.com/office/drawing/2014/main" id="{C1786B2E-29F6-41AE-A568-8752D469F585}"/>
                  </a:ext>
                </a:extLst>
              </p14:cNvPr>
              <p14:cNvContentPartPr/>
              <p14:nvPr/>
            </p14:nvContentPartPr>
            <p14:xfrm>
              <a:off x="822092" y="4892908"/>
              <a:ext cx="1869840" cy="299880"/>
            </p14:xfrm>
          </p:contentPart>
        </mc:Choice>
        <mc:Fallback>
          <p:pic>
            <p:nvPicPr>
              <p:cNvPr id="4" name="Písanie rukou 3">
                <a:extLst>
                  <a:ext uri="{FF2B5EF4-FFF2-40B4-BE49-F238E27FC236}">
                    <a16:creationId xmlns:a16="http://schemas.microsoft.com/office/drawing/2014/main" id="{C1786B2E-29F6-41AE-A568-8752D469F5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452" y="4712908"/>
                <a:ext cx="204948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Písanie rukou 4">
                <a:extLst>
                  <a:ext uri="{FF2B5EF4-FFF2-40B4-BE49-F238E27FC236}">
                    <a16:creationId xmlns:a16="http://schemas.microsoft.com/office/drawing/2014/main" id="{E2BF3D2C-D16F-4431-ABD8-6BBA2697A4B3}"/>
                  </a:ext>
                </a:extLst>
              </p14:cNvPr>
              <p14:cNvContentPartPr/>
              <p14:nvPr/>
            </p14:nvContentPartPr>
            <p14:xfrm>
              <a:off x="125132" y="4140148"/>
              <a:ext cx="2751480" cy="74520"/>
            </p14:xfrm>
          </p:contentPart>
        </mc:Choice>
        <mc:Fallback>
          <p:pic>
            <p:nvPicPr>
              <p:cNvPr id="5" name="Písanie rukou 4">
                <a:extLst>
                  <a:ext uri="{FF2B5EF4-FFF2-40B4-BE49-F238E27FC236}">
                    <a16:creationId xmlns:a16="http://schemas.microsoft.com/office/drawing/2014/main" id="{E2BF3D2C-D16F-4431-ABD8-6BBA2697A4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92" y="3960148"/>
                <a:ext cx="2931120" cy="4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056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</Words>
  <Application>Microsoft Office PowerPoint</Application>
  <PresentationFormat>Širokouhlá</PresentationFormat>
  <Paragraphs>3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Motív balíka Office</vt:lpstr>
      <vt:lpstr>Vzájomná poloha dvoch kružníc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Vzájomná poloha dvoch kružníc</dc:title>
  <dc:creator>Slovenkaiová</dc:creator>
  <cp:lastModifiedBy>Slovenkaiová</cp:lastModifiedBy>
  <cp:revision>6</cp:revision>
  <dcterms:created xsi:type="dcterms:W3CDTF">2022-04-12T17:00:33Z</dcterms:created>
  <dcterms:modified xsi:type="dcterms:W3CDTF">2022-04-12T17:48:13Z</dcterms:modified>
</cp:coreProperties>
</file>