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k.wikipedia.org/wiki/2001" TargetMode="External"/><Relationship Id="rId13" Type="http://schemas.openxmlformats.org/officeDocument/2006/relationships/hyperlink" Target="https://sk.wikipedia.org/wiki/Capitol_Records" TargetMode="External"/><Relationship Id="rId3" Type="http://schemas.openxmlformats.org/officeDocument/2006/relationships/hyperlink" Target="https://sk.wikipedia.org/wiki/1984" TargetMode="External"/><Relationship Id="rId7" Type="http://schemas.openxmlformats.org/officeDocument/2006/relationships/hyperlink" Target="https://sk.wikipedia.org/wiki/Gospel" TargetMode="External"/><Relationship Id="rId12" Type="http://schemas.openxmlformats.org/officeDocument/2006/relationships/hyperlink" Target="https://sk.wikipedia.org/wiki/2007" TargetMode="External"/><Relationship Id="rId2" Type="http://schemas.openxmlformats.org/officeDocument/2006/relationships/hyperlink" Target="https://sk.wikipedia.org/wiki/25._okt%C3%B3b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.wikipedia.org/wiki/Spojen%C3%A9_%C5%A1t%C3%A1ty" TargetMode="External"/><Relationship Id="rId11" Type="http://schemas.openxmlformats.org/officeDocument/2006/relationships/hyperlink" Target="https://sk.wikipedia.org/wiki/Columbia_Records" TargetMode="External"/><Relationship Id="rId5" Type="http://schemas.openxmlformats.org/officeDocument/2006/relationships/hyperlink" Target="https://sk.wikipedia.org/wiki/Kalifornia" TargetMode="External"/><Relationship Id="rId10" Type="http://schemas.openxmlformats.org/officeDocument/2006/relationships/hyperlink" Target="https://sk.wikipedia.org/wiki/The_Island_Def_Jam_Music_Group" TargetMode="External"/><Relationship Id="rId4" Type="http://schemas.openxmlformats.org/officeDocument/2006/relationships/hyperlink" Target="https://sk.wikipedia.org/wiki/Santa_Barbara_(Kalifornia)" TargetMode="External"/><Relationship Id="rId9" Type="http://schemas.openxmlformats.org/officeDocument/2006/relationships/hyperlink" Target="https://sk.wikipedia.org/wiki/Los_Angeles" TargetMode="External"/><Relationship Id="rId1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k.wikipedia.org/w/index.php?title=Latin_Grammy_Awards&amp;action=edit&amp;redlink=1" TargetMode="External"/><Relationship Id="rId3" Type="http://schemas.openxmlformats.org/officeDocument/2006/relationships/hyperlink" Target="https://sk.wikipedia.org/wiki/1978" TargetMode="External"/><Relationship Id="rId7" Type="http://schemas.openxmlformats.org/officeDocument/2006/relationships/hyperlink" Target="https://sk.wikipedia.org/w/index.php?title=Daddy_Yankee&amp;action=edit&amp;redlink=1" TargetMode="External"/><Relationship Id="rId2" Type="http://schemas.openxmlformats.org/officeDocument/2006/relationships/hyperlink" Target="https://sk.wikipedia.org/wiki/15._apr%C3%AD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.wikipedia.org/w/index.php?title=Despacito&amp;action=edit&amp;redlink=1" TargetMode="External"/><Relationship Id="rId11" Type="http://schemas.openxmlformats.org/officeDocument/2006/relationships/image" Target="../media/image4.jpg"/><Relationship Id="rId5" Type="http://schemas.openxmlformats.org/officeDocument/2006/relationships/hyperlink" Target="https://sk.wikipedia.org/wiki/Portoriko" TargetMode="External"/><Relationship Id="rId10" Type="http://schemas.openxmlformats.org/officeDocument/2006/relationships/hyperlink" Target="https://sk.wikipedia.org/wiki/Demi_Lovatov%C3%A1" TargetMode="External"/><Relationship Id="rId4" Type="http://schemas.openxmlformats.org/officeDocument/2006/relationships/hyperlink" Target="https://sk.wikipedia.org/wiki/San_Juan_(Portoriko)" TargetMode="External"/><Relationship Id="rId9" Type="http://schemas.openxmlformats.org/officeDocument/2006/relationships/hyperlink" Target="https://sk.wikipedia.org/wiki/Justin_Biebe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MOJI </a:t>
            </a:r>
            <a:r>
              <a:rPr lang="sk-SK" dirty="0" err="1" smtClean="0"/>
              <a:t>OBĽÚBENí</a:t>
            </a:r>
            <a:r>
              <a:rPr lang="sk-SK" dirty="0" smtClean="0"/>
              <a:t> SPEVÁCI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sk-SK" dirty="0" smtClean="0"/>
              <a:t>Katarína </a:t>
            </a:r>
            <a:r>
              <a:rPr lang="sk-SK" dirty="0" err="1" smtClean="0"/>
              <a:t>Luščáková</a:t>
            </a:r>
            <a:r>
              <a:rPr lang="sk-SK" dirty="0" smtClean="0"/>
              <a:t> II.O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61347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6000" dirty="0" smtClean="0">
                <a:solidFill>
                  <a:srgbClr val="002060"/>
                </a:solidFill>
                <a:latin typeface="Bahnschrift SemiBold" panose="020B0502040204020203" pitchFamily="34" charset="0"/>
              </a:rPr>
              <a:t>KATY PERRY</a:t>
            </a:r>
            <a:endParaRPr lang="sk-SK" sz="6000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err="1"/>
              <a:t>Katheryn</a:t>
            </a:r>
            <a:r>
              <a:rPr lang="sk-SK" b="1" dirty="0"/>
              <a:t> </a:t>
            </a:r>
            <a:r>
              <a:rPr lang="sk-SK" b="1" dirty="0" err="1"/>
              <a:t>Elizabeth</a:t>
            </a:r>
            <a:r>
              <a:rPr lang="sk-SK" b="1" dirty="0"/>
              <a:t> </a:t>
            </a:r>
            <a:r>
              <a:rPr lang="sk-SK" b="1" dirty="0" err="1"/>
              <a:t>Hudsonová</a:t>
            </a:r>
            <a:r>
              <a:rPr lang="sk-SK" dirty="0"/>
              <a:t> (* </a:t>
            </a:r>
            <a:r>
              <a:rPr lang="sk-SK" dirty="0">
                <a:hlinkClick r:id="rId2" tooltip="25. október"/>
              </a:rPr>
              <a:t>25. október</a:t>
            </a:r>
            <a:r>
              <a:rPr lang="sk-SK" dirty="0"/>
              <a:t> </a:t>
            </a:r>
            <a:r>
              <a:rPr lang="sk-SK" dirty="0">
                <a:hlinkClick r:id="rId3" tooltip="1984"/>
              </a:rPr>
              <a:t>1984</a:t>
            </a:r>
            <a:r>
              <a:rPr lang="sk-SK" dirty="0"/>
              <a:t>, </a:t>
            </a:r>
            <a:r>
              <a:rPr lang="sk-SK" dirty="0">
                <a:hlinkClick r:id="rId4" tooltip="Santa Barbara (Kalifornia)"/>
              </a:rPr>
              <a:t>Santa Barbara</a:t>
            </a:r>
            <a:r>
              <a:rPr lang="sk-SK" dirty="0"/>
              <a:t>, </a:t>
            </a:r>
            <a:r>
              <a:rPr lang="sk-SK" dirty="0">
                <a:hlinkClick r:id="rId5" tooltip="Kalifornia"/>
              </a:rPr>
              <a:t>Kalifornia</a:t>
            </a:r>
            <a:r>
              <a:rPr lang="sk-SK" dirty="0"/>
              <a:t>, </a:t>
            </a:r>
            <a:r>
              <a:rPr lang="sk-SK" dirty="0">
                <a:hlinkClick r:id="rId6" tooltip="Spojené štáty"/>
              </a:rPr>
              <a:t>Spojené štáty</a:t>
            </a:r>
            <a:r>
              <a:rPr lang="sk-SK" dirty="0"/>
              <a:t>), známa pod umeleckým menom </a:t>
            </a:r>
            <a:r>
              <a:rPr lang="sk-SK" b="1" dirty="0" err="1"/>
              <a:t>Katy</a:t>
            </a:r>
            <a:r>
              <a:rPr lang="sk-SK" b="1" dirty="0"/>
              <a:t> </a:t>
            </a:r>
            <a:r>
              <a:rPr lang="sk-SK" b="1" dirty="0" err="1"/>
              <a:t>Perry</a:t>
            </a:r>
            <a:r>
              <a:rPr lang="sk-SK" dirty="0"/>
              <a:t>, je americká speváčka a skladateľka. </a:t>
            </a:r>
          </a:p>
          <a:p>
            <a:r>
              <a:rPr lang="sk-SK" dirty="0"/>
              <a:t>V detstve spievala v kostole, a tak sa v období dospievania usilovala o </a:t>
            </a:r>
            <a:r>
              <a:rPr lang="sk-SK" dirty="0" err="1">
                <a:hlinkClick r:id="rId7" tooltip="Gospel"/>
              </a:rPr>
              <a:t>gospelovú</a:t>
            </a:r>
            <a:r>
              <a:rPr lang="sk-SK" dirty="0"/>
              <a:t> kariéru. Podpísala zmluvu s </a:t>
            </a:r>
            <a:r>
              <a:rPr lang="sk-SK" dirty="0" err="1"/>
              <a:t>Red</a:t>
            </a:r>
            <a:r>
              <a:rPr lang="sk-SK" dirty="0"/>
              <a:t> </a:t>
            </a:r>
            <a:r>
              <a:rPr lang="sk-SK" dirty="0" err="1"/>
              <a:t>Hill</a:t>
            </a:r>
            <a:r>
              <a:rPr lang="sk-SK" dirty="0"/>
              <a:t> </a:t>
            </a:r>
            <a:r>
              <a:rPr lang="sk-SK" dirty="0" err="1"/>
              <a:t>Records</a:t>
            </a:r>
            <a:r>
              <a:rPr lang="sk-SK" dirty="0"/>
              <a:t> a v roku </a:t>
            </a:r>
            <a:r>
              <a:rPr lang="sk-SK" dirty="0">
                <a:hlinkClick r:id="rId8" tooltip="2001"/>
              </a:rPr>
              <a:t>2001</a:t>
            </a:r>
            <a:r>
              <a:rPr lang="sk-SK" dirty="0"/>
              <a:t> vydala svoj debutový album </a:t>
            </a:r>
            <a:r>
              <a:rPr lang="sk-SK" i="1" dirty="0" err="1"/>
              <a:t>Katy</a:t>
            </a:r>
            <a:r>
              <a:rPr lang="sk-SK" i="1" dirty="0"/>
              <a:t> </a:t>
            </a:r>
            <a:r>
              <a:rPr lang="sk-SK" i="1" dirty="0" err="1"/>
              <a:t>Hudson</a:t>
            </a:r>
            <a:r>
              <a:rPr lang="sk-SK" dirty="0"/>
              <a:t>, ktorý však bol komerčne neúspešný. Nasledujúci rok sa presťahovala do </a:t>
            </a:r>
            <a:r>
              <a:rPr lang="sk-SK" dirty="0">
                <a:hlinkClick r:id="rId9" tooltip="Los Angeles"/>
              </a:rPr>
              <a:t>Los Angeles</a:t>
            </a:r>
            <a:r>
              <a:rPr lang="sk-SK" dirty="0"/>
              <a:t>, aby sa pustila do svetskej hudby, potom ako </a:t>
            </a:r>
            <a:r>
              <a:rPr lang="sk-SK" dirty="0" err="1"/>
              <a:t>Red</a:t>
            </a:r>
            <a:r>
              <a:rPr lang="sk-SK" dirty="0"/>
              <a:t> </a:t>
            </a:r>
            <a:r>
              <a:rPr lang="sk-SK" dirty="0" err="1"/>
              <a:t>Hill</a:t>
            </a:r>
            <a:r>
              <a:rPr lang="sk-SK" dirty="0"/>
              <a:t> ukončilo prevádzku. Podpísala zmluvy s vydavateľstvami </a:t>
            </a:r>
            <a:r>
              <a:rPr lang="sk-SK" dirty="0" err="1">
                <a:hlinkClick r:id="rId10" tooltip="The Island Def Jam Music Group"/>
              </a:rPr>
              <a:t>The</a:t>
            </a:r>
            <a:r>
              <a:rPr lang="sk-SK" dirty="0">
                <a:hlinkClick r:id="rId10" tooltip="The Island Def Jam Music Group"/>
              </a:rPr>
              <a:t> Island </a:t>
            </a:r>
            <a:r>
              <a:rPr lang="sk-SK" dirty="0" err="1">
                <a:hlinkClick r:id="rId10" tooltip="The Island Def Jam Music Group"/>
              </a:rPr>
              <a:t>Def</a:t>
            </a:r>
            <a:r>
              <a:rPr lang="sk-SK" dirty="0">
                <a:hlinkClick r:id="rId10" tooltip="The Island Def Jam Music Group"/>
              </a:rPr>
              <a:t> </a:t>
            </a:r>
            <a:r>
              <a:rPr lang="sk-SK" dirty="0" err="1">
                <a:hlinkClick r:id="rId10" tooltip="The Island Def Jam Music Group"/>
              </a:rPr>
              <a:t>Jam</a:t>
            </a:r>
            <a:r>
              <a:rPr lang="sk-SK" dirty="0">
                <a:hlinkClick r:id="rId10" tooltip="The Island Def Jam Music Group"/>
              </a:rPr>
              <a:t> </a:t>
            </a:r>
            <a:r>
              <a:rPr lang="sk-SK" dirty="0" err="1">
                <a:hlinkClick r:id="rId10" tooltip="The Island Def Jam Music Group"/>
              </a:rPr>
              <a:t>Music</a:t>
            </a:r>
            <a:r>
              <a:rPr lang="sk-SK" dirty="0">
                <a:hlinkClick r:id="rId10" tooltip="The Island Def Jam Music Group"/>
              </a:rPr>
              <a:t> Group</a:t>
            </a:r>
            <a:r>
              <a:rPr lang="sk-SK" dirty="0"/>
              <a:t> a </a:t>
            </a:r>
            <a:r>
              <a:rPr lang="sk-SK" dirty="0">
                <a:hlinkClick r:id="rId11" tooltip="Columbia Records"/>
              </a:rPr>
              <a:t>Columbia </a:t>
            </a:r>
            <a:r>
              <a:rPr lang="sk-SK" dirty="0" err="1">
                <a:hlinkClick r:id="rId11" tooltip="Columbia Records"/>
              </a:rPr>
              <a:t>Records</a:t>
            </a:r>
            <a:r>
              <a:rPr lang="sk-SK" dirty="0"/>
              <a:t>, ale jej kariéra šla dolu vodou. Nakoniec v apríli </a:t>
            </a:r>
            <a:r>
              <a:rPr lang="sk-SK" dirty="0">
                <a:hlinkClick r:id="rId12" tooltip="2007"/>
              </a:rPr>
              <a:t>2007</a:t>
            </a:r>
            <a:r>
              <a:rPr lang="sk-SK" dirty="0"/>
              <a:t> podpísala zmluvu s </a:t>
            </a:r>
            <a:r>
              <a:rPr lang="sk-SK" dirty="0" err="1">
                <a:hlinkClick r:id="rId13" tooltip="Capitol Records"/>
              </a:rPr>
              <a:t>Capitol</a:t>
            </a:r>
            <a:r>
              <a:rPr lang="sk-SK" dirty="0">
                <a:hlinkClick r:id="rId13" tooltip="Capitol Records"/>
              </a:rPr>
              <a:t> </a:t>
            </a:r>
            <a:r>
              <a:rPr lang="sk-SK" dirty="0" err="1">
                <a:hlinkClick r:id="rId13" tooltip="Capitol Records"/>
              </a:rPr>
              <a:t>Records</a:t>
            </a:r>
            <a:r>
              <a:rPr lang="sk-SK" dirty="0"/>
              <a:t>.  </a:t>
            </a:r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63" y="452927"/>
            <a:ext cx="2628309" cy="147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280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LUIS FONSI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Luis </a:t>
            </a:r>
            <a:r>
              <a:rPr lang="sk-SK" b="1" dirty="0" err="1"/>
              <a:t>Fonsi</a:t>
            </a:r>
            <a:r>
              <a:rPr lang="sk-SK" dirty="0"/>
              <a:t>, vlastným menom </a:t>
            </a:r>
            <a:r>
              <a:rPr lang="sk-SK" b="1" dirty="0"/>
              <a:t>Luis </a:t>
            </a:r>
            <a:r>
              <a:rPr lang="sk-SK" b="1" dirty="0" err="1"/>
              <a:t>Alfonso</a:t>
            </a:r>
            <a:r>
              <a:rPr lang="sk-SK" b="1" dirty="0"/>
              <a:t> </a:t>
            </a:r>
            <a:r>
              <a:rPr lang="sk-SK" b="1" dirty="0" err="1"/>
              <a:t>Rodríguez</a:t>
            </a:r>
            <a:r>
              <a:rPr lang="sk-SK" b="1" dirty="0"/>
              <a:t> </a:t>
            </a:r>
            <a:r>
              <a:rPr lang="sk-SK" b="1" dirty="0" err="1"/>
              <a:t>López-Cepero</a:t>
            </a:r>
            <a:r>
              <a:rPr lang="sk-SK" dirty="0"/>
              <a:t>, (* </a:t>
            </a:r>
            <a:r>
              <a:rPr lang="sk-SK" dirty="0">
                <a:hlinkClick r:id="rId2" tooltip="15. apríl"/>
              </a:rPr>
              <a:t>15. apríl</a:t>
            </a:r>
            <a:r>
              <a:rPr lang="sk-SK" dirty="0"/>
              <a:t> </a:t>
            </a:r>
            <a:r>
              <a:rPr lang="sk-SK" dirty="0">
                <a:hlinkClick r:id="rId3" tooltip="1978"/>
              </a:rPr>
              <a:t>1978</a:t>
            </a:r>
            <a:r>
              <a:rPr lang="sk-SK" dirty="0"/>
              <a:t>, </a:t>
            </a:r>
            <a:r>
              <a:rPr lang="sk-SK" dirty="0">
                <a:hlinkClick r:id="rId4" tooltip="San Juan (Portoriko)"/>
              </a:rPr>
              <a:t>San Juan</a:t>
            </a:r>
            <a:r>
              <a:rPr lang="sk-SK" dirty="0"/>
              <a:t>, </a:t>
            </a:r>
            <a:r>
              <a:rPr lang="sk-SK" dirty="0">
                <a:hlinkClick r:id="rId5" tooltip="Portoriko"/>
              </a:rPr>
              <a:t>Portoriko</a:t>
            </a:r>
            <a:r>
              <a:rPr lang="sk-SK" dirty="0"/>
              <a:t>) je portorický spevák a skladateľ. </a:t>
            </a:r>
          </a:p>
          <a:p>
            <a:r>
              <a:rPr lang="sk-SK" dirty="0"/>
              <a:t>Preslávil ho celosvetový hit roku 2017, „</a:t>
            </a:r>
            <a:r>
              <a:rPr lang="sk-SK" dirty="0" err="1">
                <a:hlinkClick r:id="rId6" tooltip="Despacito (stránka neexistuje)"/>
              </a:rPr>
              <a:t>Despacito</a:t>
            </a:r>
            <a:r>
              <a:rPr lang="sk-SK" dirty="0"/>
              <a:t>“ v spolupráci s portorickým </a:t>
            </a:r>
            <a:r>
              <a:rPr lang="sk-SK" dirty="0" err="1"/>
              <a:t>reperom</a:t>
            </a:r>
            <a:r>
              <a:rPr lang="sk-SK" dirty="0"/>
              <a:t> </a:t>
            </a:r>
            <a:r>
              <a:rPr lang="sk-SK" dirty="0" err="1">
                <a:hlinkClick r:id="rId7" tooltip="Daddy Yankee (stránka neexistuje)"/>
              </a:rPr>
              <a:t>Daddy</a:t>
            </a:r>
            <a:r>
              <a:rPr lang="sk-SK" dirty="0">
                <a:hlinkClick r:id="rId7" tooltip="Daddy Yankee (stránka neexistuje)"/>
              </a:rPr>
              <a:t> Yankeem</a:t>
            </a:r>
            <a:r>
              <a:rPr lang="sk-SK" dirty="0"/>
              <a:t>, za ktorý vyhral štyri </a:t>
            </a:r>
            <a:r>
              <a:rPr lang="sk-SK" dirty="0" err="1">
                <a:hlinkClick r:id="rId8" tooltip="Latin Grammy Awards (stránka neexistuje)"/>
              </a:rPr>
              <a:t>Latin</a:t>
            </a:r>
            <a:r>
              <a:rPr lang="sk-SK" dirty="0">
                <a:hlinkClick r:id="rId8" tooltip="Latin Grammy Awards (stránka neexistuje)"/>
              </a:rPr>
              <a:t> </a:t>
            </a:r>
            <a:r>
              <a:rPr lang="sk-SK" dirty="0" err="1">
                <a:hlinkClick r:id="rId8" tooltip="Latin Grammy Awards (stránka neexistuje)"/>
              </a:rPr>
              <a:t>Grammy</a:t>
            </a:r>
            <a:r>
              <a:rPr lang="sk-SK" dirty="0">
                <a:hlinkClick r:id="rId8" tooltip="Latin Grammy Awards (stránka neexistuje)"/>
              </a:rPr>
              <a:t> </a:t>
            </a:r>
            <a:r>
              <a:rPr lang="sk-SK" dirty="0" err="1">
                <a:hlinkClick r:id="rId8" tooltip="Latin Grammy Awards (stránka neexistuje)"/>
              </a:rPr>
              <a:t>Awards</a:t>
            </a:r>
            <a:r>
              <a:rPr lang="sk-SK" dirty="0"/>
              <a:t>. Tri mesiace po vydaní piesne vyšiel </a:t>
            </a:r>
            <a:r>
              <a:rPr lang="sk-SK" dirty="0" err="1"/>
              <a:t>remix</a:t>
            </a:r>
            <a:r>
              <a:rPr lang="sk-SK" dirty="0"/>
              <a:t> </a:t>
            </a:r>
            <a:r>
              <a:rPr lang="sk-SK" dirty="0" err="1">
                <a:hlinkClick r:id="rId9" tooltip="Justin Bieber"/>
              </a:rPr>
              <a:t>Justina</a:t>
            </a:r>
            <a:r>
              <a:rPr lang="sk-SK" dirty="0">
                <a:hlinkClick r:id="rId9" tooltip="Justin Bieber"/>
              </a:rPr>
              <a:t> </a:t>
            </a:r>
            <a:r>
              <a:rPr lang="sk-SK" dirty="0" err="1">
                <a:hlinkClick r:id="rId9" tooltip="Justin Bieber"/>
              </a:rPr>
              <a:t>Biebera</a:t>
            </a:r>
            <a:r>
              <a:rPr lang="sk-SK" dirty="0"/>
              <a:t>. </a:t>
            </a:r>
            <a:r>
              <a:rPr lang="sk-SK" dirty="0" err="1"/>
              <a:t>Fonsiho</a:t>
            </a:r>
            <a:r>
              <a:rPr lang="sk-SK" dirty="0"/>
              <a:t> posledný hit je duet s </a:t>
            </a:r>
            <a:r>
              <a:rPr lang="sk-SK" dirty="0" err="1">
                <a:hlinkClick r:id="rId10" tooltip="Demi Lovatová"/>
              </a:rPr>
              <a:t>Demi</a:t>
            </a:r>
            <a:r>
              <a:rPr lang="sk-SK" dirty="0">
                <a:hlinkClick r:id="rId10" tooltip="Demi Lovatová"/>
              </a:rPr>
              <a:t> </a:t>
            </a:r>
            <a:r>
              <a:rPr lang="sk-SK" dirty="0" err="1">
                <a:hlinkClick r:id="rId10" tooltip="Demi Lovatová"/>
              </a:rPr>
              <a:t>Lovato</a:t>
            </a:r>
            <a:r>
              <a:rPr lang="sk-SK" dirty="0"/>
              <a:t> s názvom „</a:t>
            </a:r>
            <a:r>
              <a:rPr lang="sk-SK" dirty="0" err="1"/>
              <a:t>Échame</a:t>
            </a:r>
            <a:r>
              <a:rPr lang="sk-SK" dirty="0"/>
              <a:t> la </a:t>
            </a:r>
            <a:r>
              <a:rPr lang="sk-SK" dirty="0" err="1"/>
              <a:t>Culpa</a:t>
            </a:r>
            <a:r>
              <a:rPr lang="sk-SK" dirty="0"/>
              <a:t>“. </a:t>
            </a:r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AutoShape 2" descr="Výsledok vyhľadávania obrázkov pre dopyt luis fonsi"/>
          <p:cNvSpPr>
            <a:spLocks noChangeAspect="1" noChangeArrowheads="1"/>
          </p:cNvSpPr>
          <p:nvPr/>
        </p:nvSpPr>
        <p:spPr bwMode="auto">
          <a:xfrm>
            <a:off x="155575" y="-2476500"/>
            <a:ext cx="516255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4" descr="Výsledok vyhľadávania obrázkov pre dopyt luis fonsi"/>
          <p:cNvSpPr>
            <a:spLocks noChangeAspect="1" noChangeArrowheads="1"/>
          </p:cNvSpPr>
          <p:nvPr/>
        </p:nvSpPr>
        <p:spPr bwMode="auto">
          <a:xfrm>
            <a:off x="307975" y="-2324100"/>
            <a:ext cx="516255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6" descr="Výsledok vyhľadávania obrázkov pre dopyt luis fonsi"/>
          <p:cNvSpPr>
            <a:spLocks noChangeAspect="1" noChangeArrowheads="1"/>
          </p:cNvSpPr>
          <p:nvPr/>
        </p:nvSpPr>
        <p:spPr bwMode="auto">
          <a:xfrm>
            <a:off x="460375" y="-2171700"/>
            <a:ext cx="516255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817" y="3950293"/>
            <a:ext cx="2907707" cy="290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sk-SK" dirty="0" smtClean="0"/>
              <a:t>ĎAKUJEM ZA POZORNOSŤ!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2410619"/>
            <a:ext cx="4286250" cy="3590925"/>
          </a:xfrm>
        </p:spPr>
      </p:pic>
    </p:spTree>
    <p:extLst>
      <p:ext uri="{BB962C8B-B14F-4D97-AF65-F5344CB8AC3E}">
        <p14:creationId xmlns:p14="http://schemas.microsoft.com/office/powerpoint/2010/main" val="349816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53321656"/>
      </p:ext>
    </p:extLst>
  </p:cSld>
  <p:clrMapOvr>
    <a:masterClrMapping/>
  </p:clrMapOvr>
</p:sld>
</file>

<file path=ppt/theme/theme1.xml><?xml version="1.0" encoding="utf-8"?>
<a:theme xmlns:a="http://schemas.openxmlformats.org/drawingml/2006/main" name="Výpary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Dymová stopa</Template>
  <TotalTime>74</TotalTime>
  <Words>215</Words>
  <Application>Microsoft Office PowerPoint</Application>
  <PresentationFormat>Širokouhlá</PresentationFormat>
  <Paragraphs>11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9" baseType="lpstr">
      <vt:lpstr>Arial</vt:lpstr>
      <vt:lpstr>Bahnschrift SemiBold</vt:lpstr>
      <vt:lpstr>Century Gothic</vt:lpstr>
      <vt:lpstr>Výpary</vt:lpstr>
      <vt:lpstr>MOJI OBĽÚBENí SPEVÁCI</vt:lpstr>
      <vt:lpstr>KATY PERRY</vt:lpstr>
      <vt:lpstr>LUIS FONSI</vt:lpstr>
      <vt:lpstr>ĎAKUJEM ZA POZORNOSŤ!</vt:lpstr>
      <vt:lpstr>Prezentácia programu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MOJI OBĽÚBENÝ SPEVÁCI</dc:title>
  <dc:creator>luscakova.andrea@outlook.sk</dc:creator>
  <cp:lastModifiedBy>luscakova.andrea@outlook.sk</cp:lastModifiedBy>
  <cp:revision>7</cp:revision>
  <dcterms:created xsi:type="dcterms:W3CDTF">2020-01-16T18:03:46Z</dcterms:created>
  <dcterms:modified xsi:type="dcterms:W3CDTF">2020-01-30T19:05:02Z</dcterms:modified>
</cp:coreProperties>
</file>