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1988" TargetMode="External"/><Relationship Id="rId7" Type="http://schemas.openxmlformats.org/officeDocument/2006/relationships/hyperlink" Target="https://sk.wikipedia.org/wiki/Rado%C5%A1insk%C3%A9_naivn%C3%A9_divadlo" TargetMode="External"/><Relationship Id="rId2" Type="http://schemas.openxmlformats.org/officeDocument/2006/relationships/hyperlink" Target="https://sk.wikipedia.org/wiki/26._febru%C3%A1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Pesni%C4%8Dk%C3%A1r" TargetMode="External"/><Relationship Id="rId5" Type="http://schemas.openxmlformats.org/officeDocument/2006/relationships/hyperlink" Target="https://sk.wikipedia.org/wiki/Slovensko" TargetMode="External"/><Relationship Id="rId4" Type="http://schemas.openxmlformats.org/officeDocument/2006/relationships/hyperlink" Target="https://sk.wikipedia.org/wiki/Pova%C5%BEsk%C3%A1_Bystric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Dobr%C3%BD_de%C5%88,_to_som_ja" TargetMode="External"/><Relationship Id="rId2" Type="http://schemas.openxmlformats.org/officeDocument/2006/relationships/hyperlink" Target="https://sk.wikipedia.org/wiki/Vyzliec%C5%A5_si_%C4%8Dlove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Simona_Martausov%C3%A1#cite_note-6" TargetMode="External"/><Relationship Id="rId5" Type="http://schemas.openxmlformats.org/officeDocument/2006/relationships/hyperlink" Target="https://sk.wikipedia.org/w/index.php?title=Slovenka_roka&amp;action=edit&amp;redlink=1" TargetMode="External"/><Relationship Id="rId4" Type="http://schemas.openxmlformats.org/officeDocument/2006/relationships/hyperlink" Target="https://sk.wikipedia.org/wiki/Simona_Martausov%C3%A1#cite_note-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SIMA MARTAUSOVÁ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>
                <a:solidFill>
                  <a:schemeClr val="tx1"/>
                </a:solidFill>
              </a:rPr>
              <a:t>Katarína </a:t>
            </a:r>
            <a:r>
              <a:rPr lang="sk-SK" dirty="0" err="1" smtClean="0">
                <a:solidFill>
                  <a:schemeClr val="tx1"/>
                </a:solidFill>
              </a:rPr>
              <a:t>luščáková</a:t>
            </a:r>
            <a:r>
              <a:rPr lang="sk-SK" dirty="0" smtClean="0">
                <a:solidFill>
                  <a:schemeClr val="tx1"/>
                </a:solidFill>
              </a:rPr>
              <a:t> II.O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6" y="1076770"/>
            <a:ext cx="2469572" cy="24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/>
              <a:t>Simona </a:t>
            </a:r>
            <a:r>
              <a:rPr lang="sk-SK" sz="2400" b="1" dirty="0" err="1"/>
              <a:t>Martausová</a:t>
            </a:r>
            <a:r>
              <a:rPr lang="sk-SK" sz="2400" dirty="0"/>
              <a:t>, umeleckým menom </a:t>
            </a:r>
            <a:r>
              <a:rPr lang="sk-SK" sz="2400" b="1" dirty="0" err="1"/>
              <a:t>Sima</a:t>
            </a:r>
            <a:r>
              <a:rPr lang="sk-SK" sz="2400" b="1" dirty="0"/>
              <a:t> </a:t>
            </a:r>
            <a:r>
              <a:rPr lang="sk-SK" sz="2400" b="1" dirty="0" err="1"/>
              <a:t>Martausová</a:t>
            </a:r>
            <a:r>
              <a:rPr lang="sk-SK" sz="2400" dirty="0"/>
              <a:t> (* </a:t>
            </a:r>
            <a:r>
              <a:rPr lang="sk-SK" sz="2400" dirty="0">
                <a:hlinkClick r:id="rId2" tooltip="26. február"/>
              </a:rPr>
              <a:t>26. február</a:t>
            </a:r>
            <a:r>
              <a:rPr lang="sk-SK" sz="2400" dirty="0"/>
              <a:t> </a:t>
            </a:r>
            <a:r>
              <a:rPr lang="sk-SK" sz="2400" dirty="0">
                <a:hlinkClick r:id="rId3" tooltip="1988"/>
              </a:rPr>
              <a:t>1988</a:t>
            </a:r>
            <a:r>
              <a:rPr lang="sk-SK" sz="2400" dirty="0"/>
              <a:t>, </a:t>
            </a:r>
            <a:r>
              <a:rPr lang="sk-SK" sz="2400" dirty="0">
                <a:hlinkClick r:id="rId4" tooltip="Považská Bystrica"/>
              </a:rPr>
              <a:t>Považská Bystrica</a:t>
            </a:r>
            <a:r>
              <a:rPr lang="sk-SK" sz="2400" dirty="0"/>
              <a:t>) je </a:t>
            </a:r>
            <a:r>
              <a:rPr lang="sk-SK" sz="2400" dirty="0">
                <a:hlinkClick r:id="rId5" tooltip="Slovensko"/>
              </a:rPr>
              <a:t>slovenská</a:t>
            </a:r>
            <a:r>
              <a:rPr lang="sk-SK" sz="2400" dirty="0"/>
              <a:t> </a:t>
            </a:r>
            <a:r>
              <a:rPr lang="sk-SK" sz="2400" dirty="0">
                <a:hlinkClick r:id="rId6" tooltip="Pesničkár"/>
              </a:rPr>
              <a:t>pesničkárka</a:t>
            </a:r>
            <a:r>
              <a:rPr lang="sk-SK" sz="2400" dirty="0"/>
              <a:t> a bývalá divadelná herečka, členka </a:t>
            </a:r>
            <a:r>
              <a:rPr lang="sk-SK" sz="2400" dirty="0">
                <a:hlinkClick r:id="rId7" tooltip="Radošinské naivné divadlo"/>
              </a:rPr>
              <a:t>Radošinského naivného divadla</a:t>
            </a:r>
            <a:r>
              <a:rPr lang="sk-SK" sz="2400" dirty="0"/>
              <a:t>. </a:t>
            </a:r>
            <a:endParaRPr lang="sk-SK" sz="2400" dirty="0" smtClean="0"/>
          </a:p>
          <a:p>
            <a:r>
              <a:rPr lang="sk-SK" sz="2400" dirty="0" smtClean="0"/>
              <a:t>Narodila sa 26.februára v roku 1988 (31 rokov) v Považskej Bystrici...</a:t>
            </a:r>
          </a:p>
          <a:p>
            <a:endParaRPr lang="sk-SK" sz="24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0333"/>
              </p:ext>
            </p:extLst>
          </p:nvPr>
        </p:nvGraphicFramePr>
        <p:xfrm>
          <a:off x="1155700" y="3991610"/>
          <a:ext cx="8761412" cy="640080"/>
        </p:xfrm>
        <a:graphic>
          <a:graphicData uri="http://schemas.openxmlformats.org/drawingml/2006/table">
            <a:tbl>
              <a:tblPr/>
              <a:tblGrid>
                <a:gridCol w="4380706"/>
                <a:gridCol w="4380706"/>
              </a:tblGrid>
              <a:tr h="640080">
                <a:tc>
                  <a:txBody>
                    <a:bodyPr/>
                    <a:lstStyle/>
                    <a:p>
                      <a:endParaRPr lang="sk-SK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3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b="1" dirty="0"/>
              <a:t>Hudobná kariéra</a:t>
            </a:r>
          </a:p>
          <a:p>
            <a:r>
              <a:rPr lang="sk-SK" sz="2000" dirty="0"/>
              <a:t>Po víťazstva v </a:t>
            </a:r>
            <a:r>
              <a:rPr lang="sk-SK" sz="2000" dirty="0" err="1"/>
              <a:t>Gospel</a:t>
            </a:r>
            <a:r>
              <a:rPr lang="sk-SK" sz="2000" dirty="0"/>
              <a:t> talente začala s hudobnou produkciou. V roku 2012 vydala vo vydavateľstve </a:t>
            </a:r>
            <a:r>
              <a:rPr lang="sk-SK" sz="2000" dirty="0" err="1"/>
              <a:t>Studio</a:t>
            </a:r>
            <a:r>
              <a:rPr lang="sk-SK" sz="2000" dirty="0"/>
              <a:t> Lux svoj debutový album </a:t>
            </a:r>
            <a:r>
              <a:rPr lang="sk-SK" sz="2000" i="1" dirty="0">
                <a:hlinkClick r:id="rId2" tooltip="Vyzliecť si človeka"/>
              </a:rPr>
              <a:t>Vyzliecť si človeka</a:t>
            </a:r>
            <a:r>
              <a:rPr lang="sk-SK" sz="2000" dirty="0"/>
              <a:t>. O rok na to nasledoval druhý album </a:t>
            </a:r>
            <a:r>
              <a:rPr lang="sk-SK" sz="2000" i="1" dirty="0">
                <a:hlinkClick r:id="rId3" tooltip="Dobrý deň, to som ja"/>
              </a:rPr>
              <a:t>Dobrý deň, to som ja</a:t>
            </a:r>
            <a:r>
              <a:rPr lang="sk-SK" sz="2000" dirty="0"/>
              <a:t>, ktorý bol podobne ako dva ďalšie vydaný vo vydavateľstve Agentúra </a:t>
            </a:r>
            <a:r>
              <a:rPr lang="sk-SK" sz="2000" dirty="0" err="1"/>
              <a:t>Joma</a:t>
            </a:r>
            <a:r>
              <a:rPr lang="sk-SK" sz="2000" dirty="0"/>
              <a:t>. Na jeseň 2013 sa </a:t>
            </a:r>
            <a:r>
              <a:rPr lang="sk-SK" sz="2000" dirty="0" err="1"/>
              <a:t>Martausová</a:t>
            </a:r>
            <a:r>
              <a:rPr lang="sk-SK" sz="2000" dirty="0"/>
              <a:t> zoznámila s hudobným manažérom Jozefom Šebom, ktorý ju zoznámil s kapelou (v zložení Igor „</a:t>
            </a:r>
            <a:r>
              <a:rPr lang="sk-SK" sz="2000" dirty="0" err="1"/>
              <a:t>Ajdži</a:t>
            </a:r>
            <a:r>
              <a:rPr lang="sk-SK" sz="2000" dirty="0"/>
              <a:t>“ Sabo, Martin </a:t>
            </a:r>
            <a:r>
              <a:rPr lang="sk-SK" sz="2000" dirty="0" err="1"/>
              <a:t>Wittgruber</a:t>
            </a:r>
            <a:r>
              <a:rPr lang="sk-SK" sz="2000" dirty="0"/>
              <a:t>, Martin Gašpar, Martin Zajko a </a:t>
            </a:r>
            <a:r>
              <a:rPr lang="sk-SK" dirty="0" err="1"/>
              <a:t>Pišta</a:t>
            </a:r>
            <a:r>
              <a:rPr lang="sk-SK" dirty="0"/>
              <a:t> Lengyel), s ktorou začala </a:t>
            </a:r>
            <a:r>
              <a:rPr lang="sk-SK" dirty="0" err="1"/>
              <a:t>Martausová</a:t>
            </a:r>
            <a:r>
              <a:rPr lang="sk-SK" dirty="0"/>
              <a:t> čoskoro hrávať.</a:t>
            </a:r>
            <a:r>
              <a:rPr lang="sk-SK" baseline="30000" dirty="0">
                <a:hlinkClick r:id="rId4"/>
              </a:rPr>
              <a:t>[5]</a:t>
            </a:r>
            <a:r>
              <a:rPr lang="sk-SK" dirty="0"/>
              <a:t> V roku 2017 bola nominovaná na ocenenie </a:t>
            </a:r>
            <a:r>
              <a:rPr lang="sk-SK" dirty="0">
                <a:hlinkClick r:id="rId5" tooltip="Slovenka roka (stránka neexistuje)"/>
              </a:rPr>
              <a:t>Slovenka roka</a:t>
            </a:r>
            <a:r>
              <a:rPr lang="sk-SK" dirty="0"/>
              <a:t> v kategórii Umenie a kultúra.</a:t>
            </a:r>
            <a:r>
              <a:rPr lang="sk-SK" baseline="30000" dirty="0">
                <a:hlinkClick r:id="rId6"/>
              </a:rPr>
              <a:t>[6]</a:t>
            </a:r>
            <a:r>
              <a:rPr lang="sk-SK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77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47" y="2449676"/>
            <a:ext cx="34163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68" y="3004144"/>
            <a:ext cx="4101981" cy="2307364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22" y="3144852"/>
            <a:ext cx="3444882" cy="26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z="4800" dirty="0" smtClean="0"/>
              <a:t>ĎAKUJEM ZA POZORNOSŤ!</a:t>
            </a:r>
            <a:endParaRPr lang="sk-SK" sz="48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51" y="2603499"/>
            <a:ext cx="4359176" cy="3652021"/>
          </a:xfrm>
        </p:spPr>
      </p:pic>
    </p:spTree>
    <p:extLst>
      <p:ext uri="{BB962C8B-B14F-4D97-AF65-F5344CB8AC3E}">
        <p14:creationId xmlns:p14="http://schemas.microsoft.com/office/powerpoint/2010/main" val="292167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169</Words>
  <Application>Microsoft Office PowerPoint</Application>
  <PresentationFormat>Širokouhlá</PresentationFormat>
  <Paragraphs>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Ión − zasadacia miestnosť</vt:lpstr>
      <vt:lpstr>SIMA MARTAUSOVÁ</vt:lpstr>
      <vt:lpstr>Prezentácia programu PowerPoint</vt:lpstr>
      <vt:lpstr>Prezentácia programu PowerPoint</vt:lpstr>
      <vt:lpstr>Prezentácia programu PowerPoint</vt:lpstr>
      <vt:lpstr>ĎAKUJEM ZA POZORNOSŤ!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 MARTAUSOVÁ</dc:title>
  <dc:creator>luscakova.andrea@outlook.sk</dc:creator>
  <cp:lastModifiedBy>luscakova.andrea@outlook.sk</cp:lastModifiedBy>
  <cp:revision>3</cp:revision>
  <dcterms:created xsi:type="dcterms:W3CDTF">2020-01-30T18:44:37Z</dcterms:created>
  <dcterms:modified xsi:type="dcterms:W3CDTF">2020-01-30T19:04:59Z</dcterms:modified>
</cp:coreProperties>
</file>