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2255D-CD9F-004A-8F1F-BF120675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Čo som čítala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296991-9F7D-EA4B-BAC0-066D3509C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Alexandra </a:t>
            </a:r>
            <a:r>
              <a:rPr lang="sk-SK" dirty="0" err="1"/>
              <a:t>polahárová</a:t>
            </a:r>
            <a:r>
              <a:rPr lang="sk-SK" dirty="0"/>
              <a:t> </a:t>
            </a:r>
            <a:r>
              <a:rPr lang="sk-SK" dirty="0" err="1"/>
              <a:t>iii.o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439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8B6582-EC41-8C4E-B6FF-7EF5E7CA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Dívaj sa na hviezdy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17F4FE-6239-864B-B6D1-5D49D868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Autor: Eva </a:t>
            </a:r>
            <a:r>
              <a:rPr lang="sk-SK" dirty="0" err="1"/>
              <a:t>Slonimová</a:t>
            </a:r>
            <a:endParaRPr lang="sk-SK" dirty="0"/>
          </a:p>
          <a:p>
            <a:r>
              <a:rPr lang="sk-SK" dirty="0"/>
              <a:t>Žáner: Historická literatúra</a:t>
            </a:r>
          </a:p>
          <a:p>
            <a:r>
              <a:rPr lang="sk-SK" dirty="0"/>
              <a:t>Literárny druh: Epika</a:t>
            </a:r>
          </a:p>
          <a:p>
            <a:r>
              <a:rPr lang="sk-SK" dirty="0"/>
              <a:t>Téma: Prežitie obdobia 2. svetovej vojny.</a:t>
            </a:r>
          </a:p>
          <a:p>
            <a:r>
              <a:rPr lang="sk-SK" dirty="0"/>
              <a:t>Hlavná postava: Eva </a:t>
            </a:r>
            <a:r>
              <a:rPr lang="sk-SK" dirty="0" err="1"/>
              <a:t>Slonimová</a:t>
            </a:r>
            <a:endParaRPr lang="sk-SK" dirty="0"/>
          </a:p>
          <a:p>
            <a:r>
              <a:rPr lang="sk-SK" dirty="0"/>
              <a:t>Hlavná myšlienka: Človek prekoná aj veľké prekážky</a:t>
            </a:r>
          </a:p>
          <a:p>
            <a:r>
              <a:rPr lang="sk-SK" dirty="0"/>
              <a:t>Vedľajšie postavy: Jej mama, otec</a:t>
            </a:r>
            <a:r>
              <a:rPr lang="sk-SK"/>
              <a:t>, súrodenci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07E2F75-A51A-0941-8E57-372037908644}"/>
              </a:ext>
            </a:extLst>
          </p:cNvPr>
          <p:cNvSpPr txBox="1"/>
          <p:nvPr/>
        </p:nvSpPr>
        <p:spPr>
          <a:xfrm>
            <a:off x="6672943" y="4757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537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6596E2-638B-EF45-AC82-3FC988C2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Stručný dej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580590D-1EBD-2945-817D-AD7DA170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363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2B986E-96EE-AF4E-BE18-085CD411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Úryvok z knihy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3ACE1D-4C9B-954C-AC32-42FA2BF9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Okupácia Palisády, Bratislava 1939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Stalo sa to v marci 1939 krátko pred </a:t>
            </a:r>
            <a:r>
              <a:rPr lang="sk-SK" dirty="0" err="1"/>
              <a:t>Pesachom</a:t>
            </a:r>
            <a:r>
              <a:rPr lang="sk-SK" dirty="0"/>
              <a:t>. Moji rodičia mali </a:t>
            </a:r>
            <a:r>
              <a:rPr lang="sk-SK" dirty="0" err="1"/>
              <a:t>rozohratú</a:t>
            </a:r>
            <a:r>
              <a:rPr lang="sk-SK" dirty="0"/>
              <a:t> šachovú partiu, ja som sa v jedálni hrala so striebornými drobnosťami z vitríny. Odrazu nás vyrušil akýsi neznámy hluk. Spoza obloka sa ozývali výhražné zvuky- dunenie bubnov, podpätky čižiem v pravidelnom rytme dopadajúce na dlažbu. Bolo počuť spev. Pribehla som k obloku a zbadala nemeckých vojakov, ako vystrelí s puškami na pleci pochodujú Bratislavou a spievajú:</a:t>
            </a:r>
          </a:p>
          <a:p>
            <a:pPr marL="0" indent="0">
              <a:buNone/>
            </a:pPr>
            <a:r>
              <a:rPr lang="sk-SK" dirty="0" err="1"/>
              <a:t>Denn</a:t>
            </a:r>
            <a:r>
              <a:rPr lang="sk-SK" dirty="0"/>
              <a:t> </a:t>
            </a:r>
            <a:r>
              <a:rPr lang="sk-SK" dirty="0" err="1"/>
              <a:t>heute</a:t>
            </a:r>
            <a:r>
              <a:rPr lang="sk-SK" dirty="0"/>
              <a:t> </a:t>
            </a:r>
            <a:r>
              <a:rPr lang="sk-SK" dirty="0" err="1"/>
              <a:t>gehort</a:t>
            </a:r>
            <a:r>
              <a:rPr lang="sk-SK" dirty="0"/>
              <a:t> </a:t>
            </a:r>
            <a:r>
              <a:rPr lang="sk-SK" dirty="0" err="1"/>
              <a:t>uns</a:t>
            </a:r>
            <a:r>
              <a:rPr lang="sk-SK" dirty="0"/>
              <a:t> </a:t>
            </a:r>
            <a:r>
              <a:rPr lang="sk-SK" dirty="0" err="1"/>
              <a:t>Morgen</a:t>
            </a:r>
            <a:r>
              <a:rPr lang="sk-SK" dirty="0"/>
              <a:t> </a:t>
            </a:r>
            <a:r>
              <a:rPr lang="sk-SK" dirty="0" err="1"/>
              <a:t>die</a:t>
            </a:r>
            <a:r>
              <a:rPr lang="sk-SK" dirty="0"/>
              <a:t> </a:t>
            </a:r>
            <a:r>
              <a:rPr lang="sk-SK" dirty="0" err="1"/>
              <a:t>ganze</a:t>
            </a:r>
            <a:r>
              <a:rPr lang="sk-SK" dirty="0"/>
              <a:t> </a:t>
            </a:r>
            <a:r>
              <a:rPr lang="sk-SK" dirty="0" err="1"/>
              <a:t>Welt</a:t>
            </a:r>
            <a:r>
              <a:rPr lang="sk-SK" dirty="0"/>
              <a:t>... Dnes je naše Nemecko a zajtra celý svet...</a:t>
            </a:r>
          </a:p>
        </p:txBody>
      </p:sp>
    </p:spTree>
    <p:extLst>
      <p:ext uri="{BB962C8B-B14F-4D97-AF65-F5344CB8AC3E}">
        <p14:creationId xmlns:p14="http://schemas.microsoft.com/office/powerpoint/2010/main" val="2948770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− zasadacia miestnosť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Ión − zasadacia miestnosť</Template>
  <TotalTime>40</TotalTime>
  <Words>161</Words>
  <Application>Microsoft Macintosh PowerPoint</Application>
  <PresentationFormat>Širokouhlá</PresentationFormat>
  <Paragraphs>16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Ión − zasadacia miestnosť</vt:lpstr>
      <vt:lpstr>Čo som čítala</vt:lpstr>
      <vt:lpstr>Dívaj sa na hviezdy</vt:lpstr>
      <vt:lpstr>Stručný dej</vt:lpstr>
      <vt:lpstr>Úryvok z knihy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Čo som čítala</dc:title>
  <dc:creator>Microsoft Office User</dc:creator>
  <cp:lastModifiedBy>Microsoft Office User</cp:lastModifiedBy>
  <cp:revision>4</cp:revision>
  <dcterms:created xsi:type="dcterms:W3CDTF">2021-04-25T11:07:49Z</dcterms:created>
  <dcterms:modified xsi:type="dcterms:W3CDTF">2021-04-25T11:48:33Z</dcterms:modified>
</cp:coreProperties>
</file>