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10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tplus.sk/proteiny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s://biopedia.sk/rastliny/vyziva-rastlin#a238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fitplus.sk/masla" TargetMode="External"/><Relationship Id="rId4" Type="http://schemas.openxmlformats.org/officeDocument/2006/relationships/hyperlink" Target="https://www.fitplus.sk/gainery-a-sachari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B3EE9-D6A9-5A4F-B146-8520B4E9B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Sacharidy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500244-44BB-3646-A6C3-A9E40BDD3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A. </a:t>
            </a:r>
            <a:r>
              <a:rPr lang="sk-SK" dirty="0" err="1"/>
              <a:t>Polahárová</a:t>
            </a:r>
            <a:r>
              <a:rPr lang="sk-SK" dirty="0"/>
              <a:t> IV.O</a:t>
            </a:r>
          </a:p>
        </p:txBody>
      </p:sp>
    </p:spTree>
    <p:extLst>
      <p:ext uri="{BB962C8B-B14F-4D97-AF65-F5344CB8AC3E}">
        <p14:creationId xmlns:p14="http://schemas.microsoft.com/office/powerpoint/2010/main" val="21990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06B82-37D9-B741-814B-850ACC36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979" y="1000369"/>
            <a:ext cx="7958331" cy="1077229"/>
          </a:xfrm>
        </p:spPr>
        <p:txBody>
          <a:bodyPr/>
          <a:lstStyle/>
          <a:p>
            <a:r>
              <a:rPr lang="sk-SK" dirty="0"/>
              <a:t>Čo sú to sacharidy?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F8527D-1F2B-3141-8FA4-3B04F9AC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Sacharidy alebo glycidy/cukry sú dôležité prírodné zlúčeniny ktoré skladajú z atómov </a:t>
            </a:r>
            <a:r>
              <a:rPr lang="sk-SK" dirty="0" err="1"/>
              <a:t>uhlíka,vodíka</a:t>
            </a:r>
            <a:r>
              <a:rPr lang="sk-SK" dirty="0"/>
              <a:t> a kyslíka. </a:t>
            </a:r>
          </a:p>
          <a:p>
            <a:r>
              <a:rPr lang="sk-SK" dirty="0"/>
              <a:t>Sú tvorené v </a:t>
            </a:r>
            <a:r>
              <a:rPr lang="sk-SK" dirty="0" err="1"/>
              <a:t>autotrofných</a:t>
            </a:r>
            <a:r>
              <a:rPr lang="sk-SK" dirty="0"/>
              <a:t> rastlinách </a:t>
            </a:r>
            <a:r>
              <a:rPr lang="sk-SK" b="1" u="sng" dirty="0">
                <a:solidFill>
                  <a:schemeClr val="tx2">
                    <a:lumMod val="75000"/>
                  </a:schemeClr>
                </a:solidFill>
              </a:rPr>
              <a:t>fotosyntetickou</a:t>
            </a:r>
            <a:r>
              <a:rPr lang="sk-SK" b="1" u="sng" dirty="0">
                <a:solidFill>
                  <a:srgbClr val="6D9D9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k-SK" b="1" u="sng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asimiláciou</a:t>
            </a:r>
            <a:r>
              <a:rPr lang="sk-SK" dirty="0"/>
              <a:t> oxidu uhličitého a vody.</a:t>
            </a:r>
          </a:p>
          <a:p>
            <a:r>
              <a:rPr lang="sk-SK" dirty="0"/>
              <a:t>Sacharidy tvoria jednu z troch </a:t>
            </a:r>
            <a:r>
              <a:rPr lang="sk-SK" dirty="0" err="1"/>
              <a:t>najzákladnejších</a:t>
            </a:r>
            <a:r>
              <a:rPr lang="sk-SK" dirty="0"/>
              <a:t> </a:t>
            </a:r>
            <a:r>
              <a:rPr lang="sk-SK" dirty="0" err="1"/>
              <a:t>makroživín</a:t>
            </a:r>
            <a:r>
              <a:rPr lang="sk-SK" dirty="0"/>
              <a:t> – </a:t>
            </a:r>
            <a:r>
              <a:rPr lang="sk-SK" b="1" u="sng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bielkoviny</a:t>
            </a:r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, </a:t>
            </a:r>
            <a:r>
              <a:rPr lang="sk-SK" b="1" u="sng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sacharidy</a:t>
            </a:r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sk-SK" dirty="0"/>
              <a:t>a </a:t>
            </a:r>
            <a:r>
              <a:rPr lang="sk-SK" b="1" u="sng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tuky</a:t>
            </a:r>
            <a:r>
              <a:rPr lang="sk-SK" dirty="0"/>
              <a:t>.</a:t>
            </a:r>
          </a:p>
          <a:p>
            <a:r>
              <a:rPr lang="sk-SK" dirty="0"/>
              <a:t>Neobsahujú prakticky žiadne vitamíny a sú to len prázdne kalórie, z ktorých si naše telo nič potrebné nevezme. Ich nadmernou konzumáciou nám teda môže iba rásť vrstva tukových vankúšikov a zároveň sa spájajú aj s problémami ako </a:t>
            </a:r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cukrovka, tráviace ťažkosti, zubné kazy</a:t>
            </a:r>
            <a:r>
              <a:rPr lang="sk-SK" b="1" dirty="0"/>
              <a:t> </a:t>
            </a:r>
            <a:r>
              <a:rPr lang="sk-SK" dirty="0"/>
              <a:t>a tak ďalej.</a:t>
            </a:r>
          </a:p>
        </p:txBody>
      </p:sp>
      <p:pic>
        <p:nvPicPr>
          <p:cNvPr id="1026" name="Picture 2" descr="Sacharidy - ktoré sú vhodné a koľko ich skutočne  potrebujeme?monikakomorasova.sk">
            <a:extLst>
              <a:ext uri="{FF2B5EF4-FFF2-40B4-BE49-F238E27FC236}">
                <a16:creationId xmlns:a16="http://schemas.microsoft.com/office/drawing/2014/main" id="{E3D86B97-1843-D446-B90D-D4448CB0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3" y="2764970"/>
            <a:ext cx="2389215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charidy - Test z Chémie">
            <a:extLst>
              <a:ext uri="{FF2B5EF4-FFF2-40B4-BE49-F238E27FC236}">
                <a16:creationId xmlns:a16="http://schemas.microsoft.com/office/drawing/2014/main" id="{FAC8B5B0-319E-C244-A521-7E55C960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36" y="312997"/>
            <a:ext cx="2526250" cy="168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4838AA-62C1-F94B-91DA-499341CE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Jednoduché sacharidy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ABE02A-1B0A-B54E-A6C2-A6007E0E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Jednoduché sacharidy sú napríklad sladkosti, sladené nápoje a med.</a:t>
            </a:r>
          </a:p>
          <a:p>
            <a:r>
              <a:rPr lang="sk-SK" dirty="0"/>
              <a:t>Neobsahujú prakticky žiadne vitamíny a sú to len prázdne kalórie, z ktorých si naše telo nič potrebné nevezme. Ich nadmernou konzumáciou nám teda môže iba rásť vrstva tukových vankúšikov a zároveň sa spájajú aj s problémami ako </a:t>
            </a:r>
            <a:r>
              <a:rPr lang="sk-SK" b="1" dirty="0">
                <a:solidFill>
                  <a:schemeClr val="tx2">
                    <a:lumMod val="75000"/>
                  </a:schemeClr>
                </a:solidFill>
              </a:rPr>
              <a:t>cukrovka, tráviace ťažkosti, zubné kazy</a:t>
            </a:r>
            <a:r>
              <a:rPr lang="sk-SK" b="1" dirty="0"/>
              <a:t> </a:t>
            </a:r>
            <a:r>
              <a:rPr lang="sk-SK" dirty="0"/>
              <a:t>a tak ďalej.</a:t>
            </a:r>
          </a:p>
          <a:p>
            <a:endParaRPr lang="sk-SK" dirty="0"/>
          </a:p>
        </p:txBody>
      </p:sp>
      <p:pic>
        <p:nvPicPr>
          <p:cNvPr id="2050" name="Picture 2" descr="Mars, Snickers a Milky Way sťahujú z predaja už aj na Slovensku. Určite ich  nejedzte">
            <a:extLst>
              <a:ext uri="{FF2B5EF4-FFF2-40B4-BE49-F238E27FC236}">
                <a16:creationId xmlns:a16="http://schemas.microsoft.com/office/drawing/2014/main" id="{6240132F-A0F7-0C40-B11A-1735B3CB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3" y="5380220"/>
            <a:ext cx="2552390" cy="13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ca-Cola kedysi predala len 9 fliaš za deň po 5 centov. Čo Fanta, Pepsi?">
            <a:extLst>
              <a:ext uri="{FF2B5EF4-FFF2-40B4-BE49-F238E27FC236}">
                <a16:creationId xmlns:a16="http://schemas.microsoft.com/office/drawing/2014/main" id="{36A08998-6259-6843-94C5-4C45660C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02" y="5296004"/>
            <a:ext cx="2342995" cy="15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on Chocolate Types and Varieties">
            <a:extLst>
              <a:ext uri="{FF2B5EF4-FFF2-40B4-BE49-F238E27FC236}">
                <a16:creationId xmlns:a16="http://schemas.microsoft.com/office/drawing/2014/main" id="{1FACC0C3-DEA3-4C46-9B71-F3FDE766F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367" y="5296004"/>
            <a:ext cx="2095488" cy="15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6A275F-553E-9640-86BE-6B8A46E9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Komplexné sacharidy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965E31-C52D-774A-8DD7-FABF68C9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Konzumácia komplexných sacharidov je odporúčaná viac, než v prípade tých jednoduchých. Je to hlavne z dôvodu toho, že tieto zložené sacharidy </a:t>
            </a:r>
            <a:r>
              <a:rPr lang="sk-SK" b="1" dirty="0"/>
              <a:t>obsahujú rozhodne viac výživových látok</a:t>
            </a:r>
            <a:r>
              <a:rPr lang="sk-SK" dirty="0"/>
              <a:t>, ako napríklad podceňovaná vláknina.</a:t>
            </a:r>
          </a:p>
          <a:p>
            <a:endParaRPr lang="sk-SK" dirty="0"/>
          </a:p>
        </p:txBody>
      </p:sp>
      <p:pic>
        <p:nvPicPr>
          <p:cNvPr id="3074" name="Picture 2" descr="Najviac zemiakov v EÚ vyprodukovalo Nemecko, Slovensko napriek dobrým  podmienkam zaostáva - NasVidiek.sk">
            <a:extLst>
              <a:ext uri="{FF2B5EF4-FFF2-40B4-BE49-F238E27FC236}">
                <a16:creationId xmlns:a16="http://schemas.microsoft.com/office/drawing/2014/main" id="{6E041DDA-251F-DA46-A227-AC5D58CF4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652685"/>
            <a:ext cx="2684453" cy="17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znáte druhy zemiakov? Iné sa hodia do cesta, iné na kašu! | Zabinudu.sk">
            <a:extLst>
              <a:ext uri="{FF2B5EF4-FFF2-40B4-BE49-F238E27FC236}">
                <a16:creationId xmlns:a16="http://schemas.microsoft.com/office/drawing/2014/main" id="{482F1CD8-5034-804E-9878-F0BCEEDF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685" y="4700574"/>
            <a:ext cx="2911716" cy="1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2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3D1A4-F7E1-4046-87F7-15B2F301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Treba sacharidy vylúčiť zo stravy ak chudnete?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0DD418-772E-6D4C-9815-5655AB42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913" y="974888"/>
            <a:ext cx="7796540" cy="3997828"/>
          </a:xfrm>
        </p:spPr>
        <p:txBody>
          <a:bodyPr/>
          <a:lstStyle/>
          <a:p>
            <a:r>
              <a:rPr lang="sk-SK" dirty="0"/>
              <a:t>Určite nie. Môžeme obmedziť jednoduché sacharidy (sladkosti, sladené nápoje,...) ale nemali by sme obmedzovať komplexné sacharidy keďže tie obsahujú výživové látky.</a:t>
            </a:r>
          </a:p>
        </p:txBody>
      </p:sp>
      <p:pic>
        <p:nvPicPr>
          <p:cNvPr id="4098" name="Picture 2" descr="VIDEO TRÉNING: Najlepšie cviky na zadok - Fitness - Cvičte.sk">
            <a:extLst>
              <a:ext uri="{FF2B5EF4-FFF2-40B4-BE49-F238E27FC236}">
                <a16:creationId xmlns:a16="http://schemas.microsoft.com/office/drawing/2014/main" id="{E4328BC3-BD4B-5A4D-9FDC-16348E5E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61" y="4786554"/>
            <a:ext cx="2361110" cy="17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ko si zariadiť domáce fitness - Webnoviny.sk">
            <a:extLst>
              <a:ext uri="{FF2B5EF4-FFF2-40B4-BE49-F238E27FC236}">
                <a16:creationId xmlns:a16="http://schemas.microsoft.com/office/drawing/2014/main" id="{567A0724-4A87-694D-B1FC-314E29E7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63" y="4812843"/>
            <a:ext cx="2635642" cy="17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NGTAN BOMB] JK &amp; JIN's exercise time - BTS (방탄소년단) - YouTube">
            <a:extLst>
              <a:ext uri="{FF2B5EF4-FFF2-40B4-BE49-F238E27FC236}">
                <a16:creationId xmlns:a16="http://schemas.microsoft.com/office/drawing/2014/main" id="{3B21E93C-876D-CB41-B42B-3ADDB817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52" y="4839131"/>
            <a:ext cx="3037114" cy="171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7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1AF685-9E5A-714B-AC20-7E56D699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 &lt;3</a:t>
            </a:r>
          </a:p>
        </p:txBody>
      </p:sp>
      <p:pic>
        <p:nvPicPr>
          <p:cNvPr id="1026" name="Picture 2" descr="BTS memes Sticker pack - Stickers Cloud">
            <a:extLst>
              <a:ext uri="{FF2B5EF4-FFF2-40B4-BE49-F238E27FC236}">
                <a16:creationId xmlns:a16="http://schemas.microsoft.com/office/drawing/2014/main" id="{8813D7D5-49A5-D64C-A1AE-48E08EC88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75" y="26334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most recent BTS memes in my camera roll | Fandom">
            <a:extLst>
              <a:ext uri="{FF2B5EF4-FFF2-40B4-BE49-F238E27FC236}">
                <a16:creationId xmlns:a16="http://schemas.microsoft.com/office/drawing/2014/main" id="{82C87B43-54D0-6B4F-A917-7DFE2C957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98" y="2633436"/>
            <a:ext cx="2146826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TS meme Sticker pack - Stickers Cloud">
            <a:extLst>
              <a:ext uri="{FF2B5EF4-FFF2-40B4-BE49-F238E27FC236}">
                <a16:creationId xmlns:a16="http://schemas.microsoft.com/office/drawing/2014/main" id="{29D69980-9D93-364E-92BE-3242E72D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26334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0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20881</TotalTime>
  <Words>246</Words>
  <Application>Microsoft Macintosh PowerPoint</Application>
  <PresentationFormat>Širokouhlá</PresentationFormat>
  <Paragraphs>15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Sacharidy</vt:lpstr>
      <vt:lpstr>Čo sú to sacharidy?</vt:lpstr>
      <vt:lpstr>Jednoduché sacharidy</vt:lpstr>
      <vt:lpstr>Komplexné sacharidy</vt:lpstr>
      <vt:lpstr>Treba sacharidy vylúčiť zo stravy ak chudnete?</vt:lpstr>
      <vt:lpstr>Ďakujem za pozornosť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Sacharidy</dc:title>
  <dc:creator>Microsoft Office User</dc:creator>
  <cp:lastModifiedBy>Microsoft Office User</cp:lastModifiedBy>
  <cp:revision>3</cp:revision>
  <dcterms:created xsi:type="dcterms:W3CDTF">2022-02-28T17:37:53Z</dcterms:created>
  <dcterms:modified xsi:type="dcterms:W3CDTF">2022-03-27T20:28:13Z</dcterms:modified>
</cp:coreProperties>
</file>