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rázek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214546" y="1643050"/>
            <a:ext cx="657229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dirty="0" smtClean="0">
                <a:latin typeface="Comic Sans MS" pitchFamily="66" charset="0"/>
              </a:rPr>
              <a:t>FIXÁCIA</a:t>
            </a:r>
          </a:p>
          <a:p>
            <a:pPr algn="ctr"/>
            <a:endParaRPr lang="sk-SK" sz="3200" dirty="0">
              <a:latin typeface="Comic Sans MS" pitchFamily="66" charset="0"/>
            </a:endParaRPr>
          </a:p>
        </p:txBody>
      </p:sp>
      <p:pic>
        <p:nvPicPr>
          <p:cNvPr id="4" name="Obrázek 3" descr="mf_373454374_cbaabe974df1f13d209d32f9e630433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3000372"/>
            <a:ext cx="3876675" cy="2647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rázek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928662" y="1428736"/>
            <a:ext cx="7407797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Medzi nekvitnúce rastliny patrí: tulipán, </a:t>
            </a:r>
          </a:p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púpava a papraď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928662" y="2714620"/>
            <a:ext cx="8234947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Nekvitnúce rastliny sa rozmnožujú iba pohlavne.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071538" y="3714752"/>
            <a:ext cx="64924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Machy obývajú výlučne suché oblasti.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000100" y="4572008"/>
            <a:ext cx="7326044" cy="10772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Papraď samčia je druhom machu a vytvára </a:t>
            </a:r>
          </a:p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prírode  ako keby zelené vankúše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0" y="0"/>
            <a:ext cx="9001156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6000" b="1" dirty="0" smtClean="0">
                <a:latin typeface="Tempus Sans ITC" pitchFamily="82" charset="0"/>
                <a:cs typeface="Times New Roman" pitchFamily="18" charset="0"/>
              </a:rPr>
              <a:t>Oprav nasledujúce vety !!!</a:t>
            </a:r>
            <a:endParaRPr lang="sk-SK" sz="6000" b="1" dirty="0">
              <a:latin typeface="Tempus Sans ITC" pitchFamily="82" charset="0"/>
              <a:cs typeface="Times New Roman" pitchFamily="18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142976" y="5786454"/>
            <a:ext cx="7500990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Základom tela machov je stielka, ktorá obsahuje koreň, stonku a listy.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142984"/>
            <a:ext cx="2928955" cy="447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5286380" y="5643578"/>
            <a:ext cx="45878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1.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2571744"/>
            <a:ext cx="45878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2.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5429256" y="3571876"/>
            <a:ext cx="45878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Prezentácia na obrazovke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Snímka 1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Gymgl</cp:lastModifiedBy>
  <cp:revision>2</cp:revision>
  <dcterms:created xsi:type="dcterms:W3CDTF">2020-04-20T09:28:13Z</dcterms:created>
  <dcterms:modified xsi:type="dcterms:W3CDTF">2020-04-27T07:46:35Z</dcterms:modified>
</cp:coreProperties>
</file>