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75" d="100"/>
          <a:sy n="75" d="100"/>
        </p:scale>
        <p:origin x="-3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9B107-F3C8-407A-AF31-F05BCD8D3638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214A7-7E8F-4F11-B275-5CA3A0F5586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7584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0214A7-7E8F-4F11-B275-5CA3A0F55863}" type="slidenum">
              <a:rPr lang="sk-SK" smtClean="0"/>
              <a:pPr/>
              <a:t>1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6036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31694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8273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31888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2251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9555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574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79246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469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14875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582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944750-BE3E-4944-A737-3924012E56EA}" type="datetimeFigureOut">
              <a:rPr lang="sk-SK" smtClean="0"/>
              <a:pPr/>
              <a:t>5. 6. 2018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1FE153-6752-4103-8765-3A16EB28ECD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0869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53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o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Nadpis 2">
            <a:extLst>
              <a:ext uri="{FF2B5EF4-FFF2-40B4-BE49-F238E27FC236}">
                <a16:creationId xmlns="" xmlns:a16="http://schemas.microsoft.com/office/drawing/2014/main" id="{497D31C0-2E34-4E83-B3AE-F06C610AD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660" y="3276600"/>
            <a:ext cx="7772400" cy="890331"/>
          </a:xfrm>
        </p:spPr>
        <p:txBody>
          <a:bodyPr/>
          <a:lstStyle/>
          <a:p>
            <a:r>
              <a:rPr lang="sk-SK" dirty="0" smtClean="0"/>
              <a:t>Surovinové zdroje uhľovodíkov alebo </a:t>
            </a:r>
            <a:br>
              <a:rPr lang="sk-SK" dirty="0" smtClean="0"/>
            </a:br>
            <a:r>
              <a:rPr lang="sk-SK" smtClean="0"/>
              <a:t>Nieje</a:t>
            </a:r>
            <a:r>
              <a:rPr lang="sk-SK" dirty="0" smtClean="0"/>
              <a:t> plyn ako plyn </a:t>
            </a:r>
            <a:r>
              <a:rPr lang="sk-SK" dirty="0" smtClean="0">
                <a:sym typeface="Wingdings" pitchFamily="2" charset="2"/>
              </a:rPr>
              <a:t></a:t>
            </a:r>
            <a:endParaRPr lang="sk-SK" dirty="0"/>
          </a:p>
        </p:txBody>
      </p:sp>
      <p:sp>
        <p:nvSpPr>
          <p:cNvPr id="4" name="Podnadpis 3">
            <a:extLst>
              <a:ext uri="{FF2B5EF4-FFF2-40B4-BE49-F238E27FC236}">
                <a16:creationId xmlns="" xmlns:a16="http://schemas.microsoft.com/office/drawing/2014/main" id="{EDE5F767-E0BC-4DC4-89E8-81993560B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900" y="5033319"/>
            <a:ext cx="3431403" cy="381000"/>
          </a:xfrm>
        </p:spPr>
        <p:txBody>
          <a:bodyPr/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8298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2942705"/>
            <a:ext cx="7886700" cy="3234258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4336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1926567"/>
            <a:ext cx="7886700" cy="1095508"/>
          </a:xfrm>
        </p:spPr>
        <p:txBody>
          <a:bodyPr/>
          <a:lstStyle/>
          <a:p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628650" y="2942705"/>
            <a:ext cx="7886700" cy="3234258"/>
          </a:xfrm>
        </p:spPr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74071359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Motív balík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balíka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balík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9</Words>
  <Application>Microsoft Office PowerPoint</Application>
  <PresentationFormat>Prezentácia na obrazovke (4:3)</PresentationFormat>
  <Paragraphs>3</Paragraphs>
  <Slides>3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Motív balíka Office</vt:lpstr>
      <vt:lpstr>Surovinové zdroje uhľovodíkov alebo  Nieje plyn ako plyn </vt:lpstr>
      <vt:lpstr>Snímka 2</vt:lpstr>
      <vt:lpstr>Snímka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Petras Jan</dc:creator>
  <cp:lastModifiedBy>Gymgl</cp:lastModifiedBy>
  <cp:revision>25</cp:revision>
  <dcterms:created xsi:type="dcterms:W3CDTF">2017-10-23T08:52:40Z</dcterms:created>
  <dcterms:modified xsi:type="dcterms:W3CDTF">2018-06-05T19:50:59Z</dcterms:modified>
</cp:coreProperties>
</file>