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5" r:id="rId4"/>
    <p:sldId id="257" r:id="rId5"/>
    <p:sldId id="261" r:id="rId6"/>
    <p:sldId id="271" r:id="rId7"/>
    <p:sldId id="272" r:id="rId8"/>
    <p:sldId id="258" r:id="rId9"/>
    <p:sldId id="259" r:id="rId10"/>
    <p:sldId id="262" r:id="rId11"/>
    <p:sldId id="264" r:id="rId12"/>
    <p:sldId id="266" r:id="rId13"/>
    <p:sldId id="263" r:id="rId14"/>
    <p:sldId id="268" r:id="rId15"/>
    <p:sldId id="267" r:id="rId16"/>
    <p:sldId id="269" r:id="rId17"/>
    <p:sldId id="270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F92E2F3-A957-4897-AE39-228CC061DCDB}" type="datetimeFigureOut">
              <a:rPr lang="sk-SK" smtClean="0"/>
              <a:t>23. 10. 2014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23. 10. 2014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23. 10. 2014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23. 10. 2014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23. 10. 2014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23. 10. 2014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23. 10. 2014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23. 10. 2014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23. 10. 2014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23. 10. 2014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23. 10. 2014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23. 10. 2014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pedia.sk/?cat=rastliny&amp;file=vytrusne#bryophyta" TargetMode="External"/><Relationship Id="rId2" Type="http://schemas.openxmlformats.org/officeDocument/2006/relationships/hyperlink" Target="http://www.biopedia.sk/?cat=rastliny&amp;file=vytrusne#rhyniophy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pedia.sk/?cat=rastliny&amp;file=vytrusne#polypodiophyta" TargetMode="External"/><Relationship Id="rId5" Type="http://schemas.openxmlformats.org/officeDocument/2006/relationships/hyperlink" Target="http://www.biopedia.sk/?cat=rastliny&amp;file=vytrusne#equisetophyta" TargetMode="External"/><Relationship Id="rId4" Type="http://schemas.openxmlformats.org/officeDocument/2006/relationships/hyperlink" Target="http://www.biopedia.sk/?cat=rastliny&amp;file=vytrusne#lycopodiophy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Vyššie rastliny</a:t>
            </a:r>
            <a:endParaRPr lang="sk-S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29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Zástupcovia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http://m1.aimg.sk/tahaky/d_16886_88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4724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3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http://atraktivnibiologie.upol.cz/docs/img/databaze/biologie_rostlin/3.%20Mechorosty/slides/Plon%C3%ADk%20zten%C4%8Den%C3%BD%20%28Polytrichum%20formosum%29,%20L.%20Kincl,%2017.9.2007,%20Drahansk%C3%A1%20vrchovi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47244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encrypted-tbn3.gstatic.com/images?q=tbn:ANd9GcT4QfrP69ev5x8UsYUGxV7ZtJN_LotaKn1GoCoS3j7ylyewLDc3r_EoIlq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44" y="1074579"/>
            <a:ext cx="3795384" cy="268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nahuby.sk/images/fotosutaz/2013/04/15/_37889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84" y="3896244"/>
            <a:ext cx="3572272" cy="267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2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http://www.splendenspower.cz/userpix/79_machyjp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0648"/>
            <a:ext cx="4188932" cy="63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8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024744" cy="1143000"/>
          </a:xfrm>
        </p:spPr>
        <p:txBody>
          <a:bodyPr/>
          <a:lstStyle/>
          <a:p>
            <a:r>
              <a:rPr lang="sk-SK" b="1" dirty="0" err="1" smtClean="0"/>
              <a:t>Rodozmena</a:t>
            </a:r>
            <a:r>
              <a:rPr lang="sk-SK" b="1" dirty="0"/>
              <a:t> </a:t>
            </a:r>
            <a:r>
              <a:rPr lang="sk-SK" b="1" dirty="0" smtClean="0"/>
              <a:t>= </a:t>
            </a:r>
            <a:r>
              <a:rPr lang="sk-SK" b="1" dirty="0" err="1" smtClean="0"/>
              <a:t>metagenéza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556792"/>
            <a:ext cx="7632848" cy="4824536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Z jednobunkového </a:t>
            </a:r>
            <a:r>
              <a:rPr lang="sk-SK" dirty="0" err="1"/>
              <a:t>haploidného</a:t>
            </a:r>
            <a:r>
              <a:rPr lang="sk-SK" dirty="0"/>
              <a:t> výtrusu vyklíči </a:t>
            </a:r>
            <a:r>
              <a:rPr lang="sk-SK" dirty="0" smtClean="0"/>
              <a:t>zelený </a:t>
            </a:r>
            <a:r>
              <a:rPr lang="sk-SK" b="1" dirty="0" err="1" smtClean="0"/>
              <a:t>prvoklík</a:t>
            </a:r>
            <a:endParaRPr lang="sk-SK" dirty="0"/>
          </a:p>
          <a:p>
            <a:r>
              <a:rPr lang="sk-SK" dirty="0" smtClean="0"/>
              <a:t>Na </a:t>
            </a:r>
            <a:r>
              <a:rPr lang="sk-SK" dirty="0"/>
              <a:t>ňom sa vyvinú </a:t>
            </a:r>
            <a:r>
              <a:rPr lang="sk-SK" dirty="0" smtClean="0"/>
              <a:t>zelené rastliny </a:t>
            </a:r>
            <a:r>
              <a:rPr lang="sk-SK" dirty="0"/>
              <a:t>machov, ktoré sú </a:t>
            </a:r>
            <a:r>
              <a:rPr lang="sk-SK" dirty="0" smtClean="0"/>
              <a:t>Jednodomé alebo dvojdomé </a:t>
            </a:r>
            <a:r>
              <a:rPr lang="sk-SK" dirty="0" smtClean="0">
                <a:solidFill>
                  <a:srgbClr val="FF0000"/>
                </a:solidFill>
              </a:rPr>
              <a:t>?????????????</a:t>
            </a:r>
          </a:p>
          <a:p>
            <a:r>
              <a:rPr lang="sk-SK" b="1" dirty="0" smtClean="0"/>
              <a:t>v </a:t>
            </a:r>
            <a:r>
              <a:rPr lang="sk-SK" b="1" dirty="0" err="1"/>
              <a:t>plemenníčkoch</a:t>
            </a:r>
            <a:r>
              <a:rPr lang="sk-SK" b="1" dirty="0"/>
              <a:t> sa tvoria samčie pohlavné bunky </a:t>
            </a:r>
            <a:r>
              <a:rPr lang="sk-SK" b="1" dirty="0" smtClean="0"/>
              <a:t>= spermatozoidy. </a:t>
            </a:r>
          </a:p>
          <a:p>
            <a:r>
              <a:rPr lang="sk-SK" b="1" dirty="0"/>
              <a:t>v</a:t>
            </a:r>
            <a:r>
              <a:rPr lang="sk-SK" b="1" dirty="0" smtClean="0"/>
              <a:t> </a:t>
            </a:r>
            <a:r>
              <a:rPr lang="sk-SK" b="1" dirty="0" err="1"/>
              <a:t>zárodočníkoch</a:t>
            </a:r>
            <a:r>
              <a:rPr lang="sk-SK" b="1" dirty="0"/>
              <a:t> je nepohyblivá samičia pohlavná bunka </a:t>
            </a:r>
            <a:r>
              <a:rPr lang="sk-SK" b="1" dirty="0" smtClean="0"/>
              <a:t>vajcová </a:t>
            </a:r>
            <a:r>
              <a:rPr lang="sk-SK" b="1" dirty="0"/>
              <a:t>bunka </a:t>
            </a:r>
            <a:r>
              <a:rPr lang="sk-SK" b="1" dirty="0" smtClean="0"/>
              <a:t>= </a:t>
            </a:r>
            <a:r>
              <a:rPr lang="sk-SK" b="1" dirty="0" err="1" smtClean="0"/>
              <a:t>oosféra</a:t>
            </a:r>
            <a:endParaRPr lang="sk-SK" b="1" dirty="0" smtClean="0"/>
          </a:p>
          <a:p>
            <a:r>
              <a:rPr lang="sk-SK" dirty="0" smtClean="0"/>
              <a:t>Splynutím pohlavných buniek vzniká_______, </a:t>
            </a:r>
            <a:r>
              <a:rPr lang="sk-SK" dirty="0"/>
              <a:t>z ktorej sa vyvinie </a:t>
            </a:r>
            <a:r>
              <a:rPr lang="sk-SK" dirty="0" err="1"/>
              <a:t>diploidná</a:t>
            </a:r>
            <a:r>
              <a:rPr lang="sk-SK" dirty="0"/>
              <a:t> valcovitá stopka s </a:t>
            </a:r>
            <a:r>
              <a:rPr lang="sk-SK" dirty="0" err="1" smtClean="0"/>
              <a:t>výtrusnicou</a:t>
            </a:r>
            <a:endParaRPr lang="sk-SK" dirty="0"/>
          </a:p>
          <a:p>
            <a:r>
              <a:rPr lang="sk-SK" dirty="0" smtClean="0"/>
              <a:t>Vo </a:t>
            </a:r>
            <a:r>
              <a:rPr lang="sk-SK" dirty="0"/>
              <a:t>vnútri </a:t>
            </a:r>
            <a:r>
              <a:rPr lang="sk-SK" dirty="0" err="1"/>
              <a:t>výtrusnice</a:t>
            </a:r>
            <a:r>
              <a:rPr lang="sk-SK" dirty="0"/>
              <a:t> </a:t>
            </a:r>
            <a:r>
              <a:rPr lang="sk-SK" dirty="0" err="1" smtClean="0"/>
              <a:t>meiózou</a:t>
            </a:r>
            <a:r>
              <a:rPr lang="sk-SK" dirty="0" smtClean="0"/>
              <a:t> vznikajú  </a:t>
            </a:r>
            <a:r>
              <a:rPr lang="sk-SK" dirty="0" err="1" smtClean="0"/>
              <a:t>haploidné</a:t>
            </a:r>
            <a:r>
              <a:rPr lang="sk-SK" dirty="0" smtClean="0"/>
              <a:t> výtrusy</a:t>
            </a:r>
          </a:p>
          <a:p>
            <a:r>
              <a:rPr lang="sk-SK" b="1" dirty="0" err="1" smtClean="0">
                <a:solidFill>
                  <a:srgbClr val="FF0000"/>
                </a:solidFill>
              </a:rPr>
              <a:t>Rodozmena</a:t>
            </a:r>
            <a:r>
              <a:rPr lang="sk-SK" b="1" dirty="0" smtClean="0">
                <a:solidFill>
                  <a:srgbClr val="FF0000"/>
                </a:solidFill>
              </a:rPr>
              <a:t> je____________ (____________), v ktorej prevláda_________________.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02" t="21875" r="20468" b="16331"/>
          <a:stretch/>
        </p:blipFill>
        <p:spPr bwMode="auto">
          <a:xfrm>
            <a:off x="7554761" y="3212976"/>
            <a:ext cx="1484391" cy="343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Význam </a:t>
            </a:r>
            <a:r>
              <a:rPr lang="sk-SK" b="1" dirty="0" err="1" smtClean="0"/>
              <a:t>machorastov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palístky majú drobné bunky (</a:t>
            </a:r>
            <a:r>
              <a:rPr lang="sk-SK" b="1" dirty="0" err="1"/>
              <a:t>hyalocysty</a:t>
            </a:r>
            <a:r>
              <a:rPr lang="sk-SK" dirty="0"/>
              <a:t>), ktoré sú odumreté nezelené </a:t>
            </a:r>
            <a:r>
              <a:rPr lang="sk-SK" dirty="0" smtClean="0"/>
              <a:t> - nasávajú vodu</a:t>
            </a:r>
          </a:p>
          <a:p>
            <a:r>
              <a:rPr lang="sk-SK" dirty="0" smtClean="0"/>
              <a:t>zelené </a:t>
            </a:r>
            <a:r>
              <a:rPr lang="sk-SK" dirty="0"/>
              <a:t>bunky – </a:t>
            </a:r>
            <a:r>
              <a:rPr lang="sk-SK" b="1" dirty="0" err="1" smtClean="0"/>
              <a:t>chlorocysty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6588224" y="4005064"/>
            <a:ext cx="137308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9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sk-SK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1488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19472"/>
            <a:ext cx="7024744" cy="1143000"/>
          </a:xfrm>
        </p:spPr>
        <p:txBody>
          <a:bodyPr/>
          <a:lstStyle/>
          <a:p>
            <a:r>
              <a:rPr lang="sk-SK" b="1" dirty="0" err="1" smtClean="0"/>
              <a:t>Plavúňorasty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1196752"/>
            <a:ext cx="6777317" cy="4635877"/>
          </a:xfrm>
        </p:spPr>
        <p:txBody>
          <a:bodyPr>
            <a:noAutofit/>
          </a:bodyPr>
          <a:lstStyle/>
          <a:p>
            <a:r>
              <a:rPr lang="sk-SK" sz="2800" dirty="0"/>
              <a:t>najrozšírenejšie v prvohorách</a:t>
            </a:r>
            <a:endParaRPr lang="sk-SK" sz="2800" dirty="0"/>
          </a:p>
          <a:p>
            <a:r>
              <a:rPr lang="sk-SK" sz="2800" dirty="0"/>
              <a:t>vyhynuté dreviny stromovitého rastu</a:t>
            </a:r>
            <a:endParaRPr lang="sk-SK" sz="2800" dirty="0"/>
          </a:p>
          <a:p>
            <a:r>
              <a:rPr lang="sk-SK" sz="2800" dirty="0"/>
              <a:t>d</a:t>
            </a:r>
            <a:r>
              <a:rPr lang="sk-SK" sz="2800" dirty="0" smtClean="0"/>
              <a:t>nešné - byliny </a:t>
            </a:r>
            <a:r>
              <a:rPr lang="sk-SK" sz="2800" dirty="0"/>
              <a:t>menších rozmerov</a:t>
            </a:r>
            <a:endParaRPr lang="sk-SK" sz="2800" dirty="0"/>
          </a:p>
          <a:p>
            <a:pPr lvl="1"/>
            <a:r>
              <a:rPr lang="sk-SK" sz="2800" b="1" dirty="0" err="1" smtClean="0"/>
              <a:t>pajazýček</a:t>
            </a:r>
            <a:r>
              <a:rPr lang="sk-SK" sz="2800" b="1" dirty="0" smtClean="0"/>
              <a:t> </a:t>
            </a:r>
            <a:r>
              <a:rPr lang="sk-SK" sz="2800" b="1" dirty="0"/>
              <a:t>(</a:t>
            </a:r>
            <a:r>
              <a:rPr lang="sk-SK" sz="2800" b="1" dirty="0" err="1" smtClean="0"/>
              <a:t>lingula</a:t>
            </a:r>
            <a:r>
              <a:rPr lang="sk-SK" sz="2800" b="1" dirty="0" smtClean="0"/>
              <a:t>) s</a:t>
            </a:r>
            <a:r>
              <a:rPr lang="sk-SK" sz="2800" dirty="0" smtClean="0"/>
              <a:t>lúži </a:t>
            </a:r>
            <a:r>
              <a:rPr lang="sk-SK" sz="2800" dirty="0"/>
              <a:t>na zachytávanie vody. </a:t>
            </a:r>
            <a:endParaRPr lang="sk-SK" sz="2800" dirty="0" smtClean="0"/>
          </a:p>
          <a:p>
            <a:pPr lvl="1"/>
            <a:r>
              <a:rPr lang="sk-SK" sz="2800" dirty="0" smtClean="0"/>
              <a:t>typická </a:t>
            </a:r>
            <a:r>
              <a:rPr lang="sk-SK" sz="2800" dirty="0"/>
              <a:t>je pre nich </a:t>
            </a:r>
            <a:r>
              <a:rPr lang="sk-SK" sz="2800" dirty="0" err="1"/>
              <a:t>heteromorfná</a:t>
            </a:r>
            <a:r>
              <a:rPr lang="sk-SK" sz="2800" dirty="0"/>
              <a:t> </a:t>
            </a:r>
            <a:r>
              <a:rPr lang="sk-SK" sz="2800" dirty="0" err="1"/>
              <a:t>rodozmena</a:t>
            </a:r>
            <a:endParaRPr lang="sk-SK" sz="2800" dirty="0"/>
          </a:p>
          <a:p>
            <a:r>
              <a:rPr lang="sk-SK" sz="2800" dirty="0" err="1"/>
              <a:t>gametofyt</a:t>
            </a:r>
            <a:r>
              <a:rPr lang="sk-SK" sz="2800" dirty="0"/>
              <a:t> je viacej redukovaný, čo súvisí s prechodom rastlín na suchú </a:t>
            </a:r>
            <a:r>
              <a:rPr lang="sk-SK" sz="2800" dirty="0" smtClean="0"/>
              <a:t>zem</a:t>
            </a:r>
            <a:r>
              <a:rPr lang="sk-SK" sz="2800" dirty="0"/>
              <a:t/>
            </a:r>
            <a:br>
              <a:rPr lang="sk-SK" sz="2800" dirty="0"/>
            </a:br>
            <a:endParaRPr lang="sk-SK" sz="2800" dirty="0"/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283869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Zástupcovia: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99592" y="1052736"/>
            <a:ext cx="6777317" cy="3508977"/>
          </a:xfrm>
        </p:spPr>
        <p:txBody>
          <a:bodyPr/>
          <a:lstStyle/>
          <a:p>
            <a:r>
              <a:rPr lang="sk-SK" b="1" dirty="0" smtClean="0"/>
              <a:t>Plavúň obyčajný</a:t>
            </a:r>
            <a:r>
              <a:rPr lang="sk-SK" b="1" i="1" dirty="0" smtClean="0"/>
              <a:t> </a:t>
            </a:r>
            <a:r>
              <a:rPr lang="sk-SK" i="1" dirty="0" smtClean="0"/>
              <a:t>–</a:t>
            </a:r>
            <a:r>
              <a:rPr lang="sk-SK" dirty="0" smtClean="0"/>
              <a:t> plazivá stonka, CH</a:t>
            </a:r>
          </a:p>
          <a:p>
            <a:r>
              <a:rPr lang="sk-SK" b="1" dirty="0" err="1" smtClean="0"/>
              <a:t>Plavúnka</a:t>
            </a:r>
            <a:r>
              <a:rPr lang="sk-SK" b="1" dirty="0" smtClean="0"/>
              <a:t> </a:t>
            </a:r>
            <a:r>
              <a:rPr lang="sk-SK" b="1" dirty="0"/>
              <a:t>brvitá</a:t>
            </a:r>
            <a:r>
              <a:rPr lang="sk-SK" b="1" i="1" dirty="0"/>
              <a:t> (</a:t>
            </a:r>
            <a:r>
              <a:rPr lang="sk-SK" b="1" i="1" dirty="0" err="1"/>
              <a:t>Selaginella</a:t>
            </a:r>
            <a:r>
              <a:rPr lang="sk-SK" b="1" i="1" dirty="0"/>
              <a:t> </a:t>
            </a:r>
            <a:r>
              <a:rPr lang="sk-SK" b="1" i="1" dirty="0" err="1"/>
              <a:t>selaginoides</a:t>
            </a:r>
            <a:r>
              <a:rPr lang="sk-SK" i="1" dirty="0"/>
              <a:t>) </a:t>
            </a:r>
            <a:r>
              <a:rPr lang="sk-SK" i="1" dirty="0" smtClean="0"/>
              <a:t>- </a:t>
            </a:r>
            <a:r>
              <a:rPr lang="sk-SK" dirty="0" smtClean="0"/>
              <a:t>má </a:t>
            </a:r>
            <a:r>
              <a:rPr lang="sk-SK" dirty="0" err="1"/>
              <a:t>pajazýček</a:t>
            </a:r>
            <a:endParaRPr lang="sk-SK" dirty="0"/>
          </a:p>
          <a:p>
            <a:r>
              <a:rPr lang="sk-SK" b="1" dirty="0" err="1"/>
              <a:t>Sigillaria</a:t>
            </a:r>
            <a:r>
              <a:rPr lang="sk-SK" b="1" dirty="0"/>
              <a:t>, </a:t>
            </a:r>
            <a:r>
              <a:rPr lang="sk-SK" b="1" dirty="0" err="1"/>
              <a:t>Lepidodendron</a:t>
            </a:r>
            <a:r>
              <a:rPr lang="sk-SK" dirty="0"/>
              <a:t> – vyhynuté stromovité druhy</a:t>
            </a:r>
          </a:p>
          <a:p>
            <a:endParaRPr lang="sk-SK" dirty="0"/>
          </a:p>
        </p:txBody>
      </p:sp>
      <p:pic>
        <p:nvPicPr>
          <p:cNvPr id="7170" name="Picture 2" descr="http://www.naturfoto.cz/fotografie/bilek/plavun-obycajny-00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56" y="3175761"/>
            <a:ext cx="2423580" cy="364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nahuby.sk/images/fotosutaz/2011/12/02/Selaginella-selaginoides/milan_zajac_303324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28748"/>
            <a:ext cx="24955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00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7024744" cy="1143000"/>
          </a:xfrm>
        </p:spPr>
        <p:txBody>
          <a:bodyPr/>
          <a:lstStyle/>
          <a:p>
            <a:r>
              <a:rPr lang="sk-SK" b="1" dirty="0" err="1" smtClean="0"/>
              <a:t>Sladičorasty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3" y="1988840"/>
            <a:ext cx="6768868" cy="3843789"/>
          </a:xfrm>
        </p:spPr>
        <p:txBody>
          <a:bodyPr>
            <a:normAutofit/>
          </a:bodyPr>
          <a:lstStyle/>
          <a:p>
            <a:r>
              <a:rPr lang="sk-SK" b="1" dirty="0"/>
              <a:t>Papraď samčia (</a:t>
            </a:r>
            <a:r>
              <a:rPr lang="sk-SK" b="1" i="1" dirty="0" err="1"/>
              <a:t>Dryopteris</a:t>
            </a:r>
            <a:r>
              <a:rPr lang="sk-SK" b="1" i="1" dirty="0"/>
              <a:t> </a:t>
            </a:r>
            <a:r>
              <a:rPr lang="sk-SK" b="1" i="1" dirty="0" err="1"/>
              <a:t>filix-mas</a:t>
            </a:r>
            <a:r>
              <a:rPr lang="sk-SK" b="1" dirty="0"/>
              <a:t>)</a:t>
            </a:r>
            <a:endParaRPr lang="sk-SK" dirty="0"/>
          </a:p>
          <a:p>
            <a:r>
              <a:rPr lang="sk-SK" b="1" dirty="0" err="1"/>
              <a:t>Papradka</a:t>
            </a:r>
            <a:r>
              <a:rPr lang="sk-SK" b="1" dirty="0"/>
              <a:t> samičia (</a:t>
            </a:r>
            <a:r>
              <a:rPr lang="sk-SK" b="1" i="1" dirty="0" err="1"/>
              <a:t>Athyrium</a:t>
            </a:r>
            <a:r>
              <a:rPr lang="sk-SK" b="1" i="1" dirty="0"/>
              <a:t> </a:t>
            </a:r>
            <a:r>
              <a:rPr lang="sk-SK" b="1" i="1" dirty="0" err="1"/>
              <a:t>filix-femina</a:t>
            </a:r>
            <a:r>
              <a:rPr lang="sk-SK" b="1" dirty="0"/>
              <a:t>)</a:t>
            </a:r>
            <a:endParaRPr lang="sk-SK" dirty="0"/>
          </a:p>
          <a:p>
            <a:r>
              <a:rPr lang="sk-SK" b="1" dirty="0" err="1"/>
              <a:t>Perovník</a:t>
            </a:r>
            <a:r>
              <a:rPr lang="sk-SK" b="1" dirty="0"/>
              <a:t> pštrosí</a:t>
            </a:r>
            <a:r>
              <a:rPr lang="sk-SK" dirty="0"/>
              <a:t> </a:t>
            </a:r>
            <a:endParaRPr lang="sk-SK" dirty="0"/>
          </a:p>
          <a:p>
            <a:r>
              <a:rPr lang="sk-SK" b="1" dirty="0"/>
              <a:t>Sladič obyčajný (</a:t>
            </a:r>
            <a:r>
              <a:rPr lang="sk-SK" b="1" i="1" dirty="0" err="1"/>
              <a:t>Polypodium</a:t>
            </a:r>
            <a:r>
              <a:rPr lang="sk-SK" b="1" i="1" dirty="0"/>
              <a:t> </a:t>
            </a:r>
            <a:r>
              <a:rPr lang="sk-SK" b="1" i="1" dirty="0" err="1"/>
              <a:t>vulgare</a:t>
            </a:r>
            <a:r>
              <a:rPr lang="sk-SK" b="1" dirty="0"/>
              <a:t>)</a:t>
            </a:r>
            <a:endParaRPr lang="sk-SK" dirty="0"/>
          </a:p>
          <a:p>
            <a:r>
              <a:rPr lang="sk-SK" b="1" dirty="0" err="1"/>
              <a:t>Slezinník</a:t>
            </a:r>
            <a:r>
              <a:rPr lang="sk-SK" b="1" dirty="0"/>
              <a:t> červený</a:t>
            </a:r>
            <a:endParaRPr lang="sk-SK" dirty="0"/>
          </a:p>
          <a:p>
            <a:r>
              <a:rPr lang="sk-SK" b="1" dirty="0" err="1" smtClean="0"/>
              <a:t>Marsilea</a:t>
            </a:r>
            <a:r>
              <a:rPr lang="sk-SK" b="1" dirty="0" smtClean="0"/>
              <a:t> štvorlistá</a:t>
            </a:r>
            <a:endParaRPr lang="sk-SK" dirty="0"/>
          </a:p>
          <a:p>
            <a:pPr marL="68580" indent="0">
              <a:buNone/>
            </a:pPr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436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-585272"/>
            <a:ext cx="8568952" cy="2185412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sk-SK" b="1" dirty="0" smtClean="0">
                <a:solidFill>
                  <a:schemeClr val="tx1"/>
                </a:solidFill>
              </a:rPr>
              <a:t>Ako sa nazýva telo týchto rastlín?</a:t>
            </a:r>
            <a:br>
              <a:rPr lang="sk-SK" b="1" dirty="0" smtClean="0">
                <a:solidFill>
                  <a:schemeClr val="tx1"/>
                </a:solidFill>
              </a:rPr>
            </a:br>
            <a:r>
              <a:rPr lang="sk-SK" b="1" dirty="0" smtClean="0">
                <a:solidFill>
                  <a:schemeClr val="tx1"/>
                </a:solidFill>
              </a:rPr>
              <a:t>Popíšte jednotlivé časti odborne.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cxnSp>
        <p:nvCxnSpPr>
          <p:cNvPr id="6" name="Rovná spojnica 5"/>
          <p:cNvCxnSpPr/>
          <p:nvPr/>
        </p:nvCxnSpPr>
        <p:spPr>
          <a:xfrm>
            <a:off x="1000760" y="8512810"/>
            <a:ext cx="102489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>
            <a:off x="2989580" y="7876540"/>
            <a:ext cx="146240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>
            <a:off x="753745" y="7040880"/>
            <a:ext cx="105664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2988945" y="10158095"/>
            <a:ext cx="132778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 textu 2"/>
          <p:cNvSpPr txBox="1">
            <a:spLocks noChangeArrowheads="1"/>
          </p:cNvSpPr>
          <p:nvPr/>
        </p:nvSpPr>
        <p:spPr bwMode="auto">
          <a:xfrm>
            <a:off x="6226810" y="8281670"/>
            <a:ext cx="222250" cy="2781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1200" b="1">
                <a:effectLst/>
                <a:latin typeface="Calibri"/>
                <a:ea typeface="Calibri"/>
                <a:cs typeface="Times New Roman"/>
              </a:rPr>
              <a:t>5</a:t>
            </a:r>
            <a:endParaRPr lang="sk-SK" sz="110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1" name="Rovná spojnica 10"/>
          <p:cNvCxnSpPr/>
          <p:nvPr/>
        </p:nvCxnSpPr>
        <p:spPr>
          <a:xfrm>
            <a:off x="5407660" y="8100060"/>
            <a:ext cx="14624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79512" y="-1474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4133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                                             </a:t>
            </a: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t="21875" r="20468" b="16331"/>
          <a:stretch/>
        </p:blipFill>
        <p:spPr bwMode="auto">
          <a:xfrm>
            <a:off x="1140674" y="1635297"/>
            <a:ext cx="6862652" cy="407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Ktoré taxonomické kategórie členíme u </a:t>
            </a:r>
            <a:r>
              <a:rPr lang="sk-SK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rastín</a:t>
            </a:r>
            <a:r>
              <a:rPr lang="sk-SK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5508104" y="1916832"/>
            <a:ext cx="137308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9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sk-SK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1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0"/>
            <a:ext cx="7024744" cy="1143000"/>
          </a:xfrm>
        </p:spPr>
        <p:txBody>
          <a:bodyPr/>
          <a:lstStyle/>
          <a:p>
            <a:r>
              <a:rPr lang="sk-SK" b="1" dirty="0" smtClean="0"/>
              <a:t>Ríša: Rastliny </a:t>
            </a:r>
            <a:r>
              <a:rPr lang="sk-SK" dirty="0" smtClean="0"/>
              <a:t>(             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71600" y="1217480"/>
            <a:ext cx="7488832" cy="5616624"/>
          </a:xfrm>
        </p:spPr>
        <p:txBody>
          <a:bodyPr>
            <a:normAutofit fontScale="85000" lnSpcReduction="10000"/>
          </a:bodyPr>
          <a:lstStyle/>
          <a:p>
            <a:r>
              <a:rPr lang="sk-SK" dirty="0" err="1" smtClean="0"/>
              <a:t>podríša</a:t>
            </a:r>
            <a:r>
              <a:rPr lang="sk-SK" dirty="0" smtClean="0"/>
              <a:t>: Nižšie rastliny (</a:t>
            </a:r>
            <a:r>
              <a:rPr lang="sk-SK" dirty="0" err="1" smtClean="0"/>
              <a:t>Thallobionta</a:t>
            </a:r>
            <a:r>
              <a:rPr lang="sk-SK" dirty="0" smtClean="0"/>
              <a:t>)</a:t>
            </a:r>
          </a:p>
          <a:p>
            <a:r>
              <a:rPr lang="sk-SK" dirty="0" err="1" smtClean="0"/>
              <a:t>podríša</a:t>
            </a:r>
            <a:r>
              <a:rPr lang="sk-SK" dirty="0"/>
              <a:t>: Vyššie rastliny (</a:t>
            </a:r>
            <a:r>
              <a:rPr lang="sk-SK" i="1" dirty="0" err="1" smtClean="0"/>
              <a:t>Cormobionta</a:t>
            </a:r>
            <a:r>
              <a:rPr lang="sk-SK" dirty="0" smtClean="0"/>
              <a:t>)</a:t>
            </a:r>
          </a:p>
          <a:p>
            <a:pPr marL="6858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</a:t>
            </a:r>
            <a:r>
              <a:rPr lang="sk-SK" b="1" dirty="0" smtClean="0">
                <a:solidFill>
                  <a:srgbClr val="0070C0"/>
                </a:solidFill>
              </a:rPr>
              <a:t>Výtrusné rastliny:</a:t>
            </a:r>
          </a:p>
          <a:p>
            <a:pPr marL="1798637" indent="-457200">
              <a:buFont typeface="+mj-lt"/>
              <a:buAutoNum type="arabicPeriod"/>
            </a:pPr>
            <a:r>
              <a:rPr lang="sk-SK" sz="2800" b="1" dirty="0" smtClean="0"/>
              <a:t>oddelenie</a:t>
            </a:r>
            <a:r>
              <a:rPr lang="sk-SK" sz="2800" b="1" dirty="0"/>
              <a:t>: ✝ </a:t>
            </a:r>
            <a:r>
              <a:rPr lang="sk-SK" sz="2800" b="1" dirty="0" err="1">
                <a:hlinkClick r:id="rId2"/>
              </a:rPr>
              <a:t>Ryniorasty</a:t>
            </a:r>
            <a:r>
              <a:rPr lang="sk-SK" sz="2800" b="1" dirty="0"/>
              <a:t> (</a:t>
            </a:r>
            <a:r>
              <a:rPr lang="sk-SK" sz="2800" b="1" i="1" dirty="0" err="1"/>
              <a:t>Rhyniophyta</a:t>
            </a:r>
            <a:r>
              <a:rPr lang="sk-SK" sz="2800" b="1" dirty="0"/>
              <a:t>)</a:t>
            </a:r>
          </a:p>
          <a:p>
            <a:pPr marL="1798637" indent="-457200">
              <a:buFont typeface="+mj-lt"/>
              <a:buAutoNum type="arabicPeriod"/>
            </a:pPr>
            <a:r>
              <a:rPr lang="sk-SK" sz="2800" b="1" dirty="0"/>
              <a:t>oddelenie: </a:t>
            </a:r>
            <a:r>
              <a:rPr lang="sk-SK" sz="2800" b="1" dirty="0" err="1">
                <a:hlinkClick r:id="rId3"/>
              </a:rPr>
              <a:t>Machorasty</a:t>
            </a:r>
            <a:r>
              <a:rPr lang="sk-SK" sz="2800" b="1" dirty="0"/>
              <a:t> (</a:t>
            </a:r>
            <a:r>
              <a:rPr lang="sk-SK" sz="2800" b="1" i="1" dirty="0" err="1"/>
              <a:t>Bryophyta</a:t>
            </a:r>
            <a:r>
              <a:rPr lang="sk-SK" sz="2800" b="1" dirty="0"/>
              <a:t>)</a:t>
            </a:r>
          </a:p>
          <a:p>
            <a:pPr marL="1798637" indent="-457200">
              <a:buFont typeface="+mj-lt"/>
              <a:buAutoNum type="arabicPeriod"/>
            </a:pPr>
            <a:r>
              <a:rPr lang="sk-SK" sz="2800" b="1" dirty="0"/>
              <a:t>oddelenie: </a:t>
            </a:r>
            <a:r>
              <a:rPr lang="sk-SK" sz="2800" b="1" dirty="0" err="1">
                <a:hlinkClick r:id="rId4"/>
              </a:rPr>
              <a:t>Plavúňorasty</a:t>
            </a:r>
            <a:r>
              <a:rPr lang="sk-SK" sz="2800" b="1" dirty="0"/>
              <a:t> (</a:t>
            </a:r>
            <a:r>
              <a:rPr lang="sk-SK" sz="2800" b="1" i="1" dirty="0" err="1"/>
              <a:t>Lycopodiophyta</a:t>
            </a:r>
            <a:r>
              <a:rPr lang="sk-SK" sz="2800" b="1" dirty="0"/>
              <a:t>)</a:t>
            </a:r>
          </a:p>
          <a:p>
            <a:pPr marL="1798637" indent="-457200">
              <a:buFont typeface="+mj-lt"/>
              <a:buAutoNum type="arabicPeriod"/>
            </a:pPr>
            <a:r>
              <a:rPr lang="sk-SK" sz="2800" b="1" dirty="0"/>
              <a:t>oddelenie: </a:t>
            </a:r>
            <a:r>
              <a:rPr lang="sk-SK" sz="2800" b="1" dirty="0" err="1">
                <a:hlinkClick r:id="rId5"/>
              </a:rPr>
              <a:t>Prasličkorasty</a:t>
            </a:r>
            <a:r>
              <a:rPr lang="sk-SK" sz="2800" b="1" dirty="0"/>
              <a:t> (</a:t>
            </a:r>
            <a:r>
              <a:rPr lang="sk-SK" sz="2800" b="1" i="1" dirty="0" err="1"/>
              <a:t>Equisetophyta</a:t>
            </a:r>
            <a:r>
              <a:rPr lang="sk-SK" sz="2800" b="1" dirty="0"/>
              <a:t>)</a:t>
            </a:r>
          </a:p>
          <a:p>
            <a:pPr marL="1798637" indent="-457200">
              <a:buFont typeface="+mj-lt"/>
              <a:buAutoNum type="arabicPeriod"/>
            </a:pPr>
            <a:r>
              <a:rPr lang="sk-SK" sz="2800" b="1" dirty="0"/>
              <a:t>oddelenie: </a:t>
            </a:r>
            <a:r>
              <a:rPr lang="sk-SK" sz="2800" b="1" dirty="0" err="1">
                <a:hlinkClick r:id="rId6"/>
              </a:rPr>
              <a:t>Sladičorasty</a:t>
            </a:r>
            <a:r>
              <a:rPr lang="sk-SK" sz="2800" b="1" dirty="0"/>
              <a:t> (</a:t>
            </a:r>
            <a:r>
              <a:rPr lang="sk-SK" sz="2800" b="1" i="1" dirty="0" err="1" smtClean="0"/>
              <a:t>Polypodiophyta</a:t>
            </a:r>
            <a:r>
              <a:rPr lang="sk-SK" b="1" dirty="0" smtClean="0"/>
              <a:t>)</a:t>
            </a:r>
          </a:p>
          <a:p>
            <a:pPr marL="1695450" indent="-708025">
              <a:buNone/>
            </a:pPr>
            <a:r>
              <a:rPr lang="sk-SK" b="1" dirty="0" smtClean="0">
                <a:solidFill>
                  <a:srgbClr val="0070C0"/>
                </a:solidFill>
              </a:rPr>
              <a:t>Semenné rastliny</a:t>
            </a:r>
            <a:r>
              <a:rPr lang="sk-SK" dirty="0" smtClean="0"/>
              <a:t>:</a:t>
            </a:r>
          </a:p>
          <a:p>
            <a:pPr marL="1695450" indent="-708025">
              <a:buNone/>
            </a:pPr>
            <a:r>
              <a:rPr lang="sk-SK" dirty="0"/>
              <a:t> </a:t>
            </a:r>
            <a:r>
              <a:rPr lang="sk-SK" dirty="0" smtClean="0"/>
              <a:t>      oddelenie: </a:t>
            </a:r>
            <a:r>
              <a:rPr lang="sk-SK" dirty="0" err="1" smtClean="0"/>
              <a:t>Borovicorasty</a:t>
            </a:r>
            <a:r>
              <a:rPr lang="sk-SK" dirty="0" smtClean="0"/>
              <a:t> (</a:t>
            </a:r>
            <a:r>
              <a:rPr lang="sk-SK" dirty="0" err="1" smtClean="0"/>
              <a:t>Pinophyta</a:t>
            </a:r>
            <a:r>
              <a:rPr lang="sk-SK" dirty="0" smtClean="0"/>
              <a:t>)</a:t>
            </a:r>
          </a:p>
          <a:p>
            <a:pPr marL="1695450" indent="-708025">
              <a:buNone/>
            </a:pPr>
            <a:r>
              <a:rPr lang="sk-SK" dirty="0"/>
              <a:t> </a:t>
            </a:r>
            <a:r>
              <a:rPr lang="sk-SK" dirty="0" smtClean="0"/>
              <a:t>      oddelenie: </a:t>
            </a:r>
            <a:r>
              <a:rPr lang="sk-SK" dirty="0" err="1" smtClean="0"/>
              <a:t>Magnóliorasty</a:t>
            </a:r>
            <a:r>
              <a:rPr lang="sk-SK" dirty="0" smtClean="0"/>
              <a:t> (</a:t>
            </a:r>
            <a:r>
              <a:rPr lang="sk-SK" dirty="0" err="1" smtClean="0"/>
              <a:t>Magnoliophyta</a:t>
            </a:r>
            <a:r>
              <a:rPr lang="sk-SK" dirty="0" smtClean="0"/>
              <a:t>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83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416942" cy="2257320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Aké morfologické a anatomické zmeny sprevádzali prechod rastlín na súš?</a:t>
            </a:r>
            <a:endParaRPr lang="sk-SK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5508104" y="2999739"/>
            <a:ext cx="137308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9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sk-SK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8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25468" r="17675" b="14532"/>
          <a:stretch/>
        </p:blipFill>
        <p:spPr bwMode="auto">
          <a:xfrm>
            <a:off x="179512" y="1926817"/>
            <a:ext cx="8839200" cy="438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25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8" t="25626" r="11540" b="6249"/>
          <a:stretch/>
        </p:blipFill>
        <p:spPr bwMode="auto">
          <a:xfrm>
            <a:off x="26089" y="1268760"/>
            <a:ext cx="9117911" cy="440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29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24744" cy="1143000"/>
          </a:xfrm>
        </p:spPr>
        <p:txBody>
          <a:bodyPr/>
          <a:lstStyle/>
          <a:p>
            <a:r>
              <a:rPr lang="sk-SK" b="1" dirty="0" err="1" smtClean="0"/>
              <a:t>Ryniorasty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9504" y="1700808"/>
            <a:ext cx="8229600" cy="4857403"/>
          </a:xfrm>
        </p:spPr>
        <p:txBody>
          <a:bodyPr/>
          <a:lstStyle/>
          <a:p>
            <a:r>
              <a:rPr lang="sk-SK" dirty="0"/>
              <a:t>p</a:t>
            </a:r>
            <a:r>
              <a:rPr lang="sk-SK" dirty="0" smtClean="0"/>
              <a:t>rvohory, 3m,</a:t>
            </a:r>
          </a:p>
          <a:p>
            <a:r>
              <a:rPr lang="sk-SK" dirty="0" err="1" smtClean="0"/>
              <a:t>mezómy</a:t>
            </a:r>
            <a:endParaRPr lang="sk-SK" dirty="0" smtClean="0"/>
          </a:p>
          <a:p>
            <a:r>
              <a:rPr lang="sk-SK" dirty="0" smtClean="0"/>
              <a:t>asimilačná funkcia </a:t>
            </a:r>
            <a:r>
              <a:rPr lang="sk-SK" dirty="0"/>
              <a:t>- </a:t>
            </a:r>
            <a:r>
              <a:rPr lang="sk-SK" b="1" dirty="0"/>
              <a:t>sterilné </a:t>
            </a:r>
            <a:r>
              <a:rPr lang="sk-SK" b="1" dirty="0" err="1" smtClean="0"/>
              <a:t>telómy</a:t>
            </a:r>
            <a:endParaRPr lang="sk-SK" b="1" dirty="0" smtClean="0"/>
          </a:p>
          <a:p>
            <a:r>
              <a:rPr lang="sk-SK" b="1" dirty="0" smtClean="0"/>
              <a:t>fertilné </a:t>
            </a:r>
            <a:r>
              <a:rPr lang="sk-SK" b="1" dirty="0" err="1" smtClean="0"/>
              <a:t>telómy</a:t>
            </a:r>
            <a:r>
              <a:rPr lang="sk-SK" b="1" dirty="0" smtClean="0"/>
              <a:t> – </a:t>
            </a:r>
            <a:r>
              <a:rPr lang="sk-SK" dirty="0" smtClean="0"/>
              <a:t>s </a:t>
            </a:r>
            <a:r>
              <a:rPr lang="sk-SK" dirty="0" err="1" smtClean="0"/>
              <a:t>výtrusnicami</a:t>
            </a:r>
            <a:endParaRPr lang="sk-SK" dirty="0"/>
          </a:p>
        </p:txBody>
      </p:sp>
      <p:pic>
        <p:nvPicPr>
          <p:cNvPr id="1026" name="Picture 2" descr="Obr. Rynioras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616715"/>
            <a:ext cx="3849024" cy="324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7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024744" cy="1143000"/>
          </a:xfrm>
        </p:spPr>
        <p:txBody>
          <a:bodyPr>
            <a:normAutofit/>
          </a:bodyPr>
          <a:lstStyle/>
          <a:p>
            <a:r>
              <a:rPr lang="sk-SK" b="1" dirty="0" err="1" smtClean="0"/>
              <a:t>Machorast</a:t>
            </a:r>
            <a:r>
              <a:rPr lang="sk-SK" b="1" dirty="0" err="1"/>
              <a:t>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1844824"/>
            <a:ext cx="7344932" cy="3987805"/>
          </a:xfrm>
        </p:spPr>
        <p:txBody>
          <a:bodyPr>
            <a:normAutofit/>
          </a:bodyPr>
          <a:lstStyle/>
          <a:p>
            <a:r>
              <a:rPr lang="sk-SK" dirty="0" smtClean="0"/>
              <a:t>Najstaršie druhy lupeňovitá </a:t>
            </a:r>
            <a:r>
              <a:rPr lang="sk-SK" b="1" dirty="0" smtClean="0"/>
              <a:t>stielka !!!!</a:t>
            </a:r>
          </a:p>
          <a:p>
            <a:r>
              <a:rPr lang="sk-SK" dirty="0" smtClean="0"/>
              <a:t>vodivé pletivo – nie sú to cievne zväzky, </a:t>
            </a:r>
          </a:p>
          <a:p>
            <a:pPr marL="68580" indent="0">
              <a:buNone/>
            </a:pPr>
            <a:endParaRPr lang="sk-SK" dirty="0" smtClean="0"/>
          </a:p>
          <a:p>
            <a:pPr marL="68580" indent="0">
              <a:buNone/>
            </a:pPr>
            <a:r>
              <a:rPr lang="sk-SK" b="1" dirty="0" smtClean="0"/>
              <a:t>Systém:</a:t>
            </a:r>
            <a:endParaRPr lang="sk-SK" b="1" dirty="0"/>
          </a:p>
          <a:p>
            <a:r>
              <a:rPr lang="sk-SK" b="1" dirty="0" err="1"/>
              <a:t>pečeňovky</a:t>
            </a:r>
            <a:r>
              <a:rPr lang="sk-SK" dirty="0"/>
              <a:t> (napr. </a:t>
            </a:r>
            <a:r>
              <a:rPr lang="sk-SK" i="1" dirty="0" err="1"/>
              <a:t>porastnica</a:t>
            </a:r>
            <a:r>
              <a:rPr lang="sk-SK" i="1" dirty="0"/>
              <a:t> </a:t>
            </a:r>
            <a:r>
              <a:rPr lang="sk-SK" i="1" dirty="0" smtClean="0"/>
              <a:t>mnohotvará</a:t>
            </a:r>
            <a:r>
              <a:rPr lang="sk-SK" dirty="0" smtClean="0"/>
              <a:t>)</a:t>
            </a:r>
            <a:endParaRPr lang="sk-SK" dirty="0"/>
          </a:p>
          <a:p>
            <a:r>
              <a:rPr lang="sk-SK" b="1" dirty="0" smtClean="0"/>
              <a:t>machy</a:t>
            </a:r>
            <a:r>
              <a:rPr lang="sk-SK" dirty="0" smtClean="0"/>
              <a:t> </a:t>
            </a:r>
            <a:r>
              <a:rPr lang="sk-SK" dirty="0"/>
              <a:t>(</a:t>
            </a:r>
            <a:r>
              <a:rPr lang="sk-SK" i="1" dirty="0" err="1" smtClean="0"/>
              <a:t>merík</a:t>
            </a:r>
            <a:r>
              <a:rPr lang="sk-SK" i="1" dirty="0" smtClean="0"/>
              <a:t> obyčajný</a:t>
            </a:r>
            <a:r>
              <a:rPr lang="sk-SK" dirty="0" smtClean="0"/>
              <a:t>, </a:t>
            </a:r>
            <a:r>
              <a:rPr lang="sk-SK" i="1" dirty="0" err="1"/>
              <a:t>ploník</a:t>
            </a:r>
            <a:r>
              <a:rPr lang="sk-SK" dirty="0"/>
              <a:t> </a:t>
            </a:r>
            <a:r>
              <a:rPr lang="sk-SK" dirty="0" smtClean="0"/>
              <a:t>obyčajný, </a:t>
            </a:r>
            <a:r>
              <a:rPr lang="sk-SK" i="1" dirty="0" err="1" smtClean="0"/>
              <a:t>bielomach</a:t>
            </a:r>
            <a:r>
              <a:rPr lang="sk-SK" dirty="0" smtClean="0"/>
              <a:t> sivý, </a:t>
            </a:r>
            <a:r>
              <a:rPr lang="sk-SK" i="1" dirty="0" smtClean="0"/>
              <a:t>rašelinník močiarny</a:t>
            </a:r>
            <a:r>
              <a:rPr lang="sk-SK" dirty="0" smtClean="0"/>
              <a:t>)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7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48</TotalTime>
  <Words>343</Words>
  <Application>Microsoft Office PowerPoint</Application>
  <PresentationFormat>Prezentácia na obrazovke (4:3)</PresentationFormat>
  <Paragraphs>65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Austin</vt:lpstr>
      <vt:lpstr>Vyššie rastliny</vt:lpstr>
      <vt:lpstr>Ako sa nazýva telo týchto rastlín? Popíšte jednotlivé časti odborne.</vt:lpstr>
      <vt:lpstr>Ktoré taxonomické kategórie členíme u rastín?</vt:lpstr>
      <vt:lpstr>Ríša: Rastliny (             )</vt:lpstr>
      <vt:lpstr>Aké morfologické a anatomické zmeny sprevádzali prechod rastlín na súš?</vt:lpstr>
      <vt:lpstr>Prezentácia programu PowerPoint</vt:lpstr>
      <vt:lpstr>Prezentácia programu PowerPoint</vt:lpstr>
      <vt:lpstr>Ryniorasty</vt:lpstr>
      <vt:lpstr>Machorasty</vt:lpstr>
      <vt:lpstr>Zástupcovia</vt:lpstr>
      <vt:lpstr>Prezentácia programu PowerPoint</vt:lpstr>
      <vt:lpstr>Prezentácia programu PowerPoint</vt:lpstr>
      <vt:lpstr>Rodozmena = metagenéza</vt:lpstr>
      <vt:lpstr>Význam machorastov</vt:lpstr>
      <vt:lpstr>Plavúňorasty</vt:lpstr>
      <vt:lpstr>Zástupcovia: </vt:lpstr>
      <vt:lpstr>Sladičorasty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Vyššie rastliny</dc:title>
  <dc:creator>lensk</dc:creator>
  <cp:lastModifiedBy>lensk</cp:lastModifiedBy>
  <cp:revision>10</cp:revision>
  <dcterms:created xsi:type="dcterms:W3CDTF">2014-10-23T15:10:33Z</dcterms:created>
  <dcterms:modified xsi:type="dcterms:W3CDTF">2014-10-23T16:08:41Z</dcterms:modified>
</cp:coreProperties>
</file>