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8EBFC-18DC-4FC4-B65B-6939E6E938A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64EF63EA-9841-45DC-ADBD-9F7A2BDA1482}">
      <dgm:prSet phldrT="[Text]" custT="1"/>
      <dgm:spPr/>
      <dgm:t>
        <a:bodyPr/>
        <a:lstStyle/>
        <a:p>
          <a:r>
            <a:rPr lang="sk-SK" sz="2000" b="1" dirty="0" err="1" smtClean="0">
              <a:solidFill>
                <a:schemeClr val="tx1"/>
              </a:solidFill>
            </a:rPr>
            <a:t>polyreakcie</a:t>
          </a:r>
          <a:endParaRPr lang="sk-SK" sz="2000" b="1" dirty="0">
            <a:solidFill>
              <a:schemeClr val="tx1"/>
            </a:solidFill>
          </a:endParaRPr>
        </a:p>
      </dgm:t>
    </dgm:pt>
    <dgm:pt modelId="{C85375E5-3F06-4753-841F-CCDF19E54629}" type="parTrans" cxnId="{8FAA1D5D-7752-4791-AEB4-B17F6B381988}">
      <dgm:prSet/>
      <dgm:spPr/>
      <dgm:t>
        <a:bodyPr/>
        <a:lstStyle/>
        <a:p>
          <a:endParaRPr lang="sk-SK"/>
        </a:p>
      </dgm:t>
    </dgm:pt>
    <dgm:pt modelId="{1545812A-15B3-4517-ABF4-5FB7A80EECB3}" type="sibTrans" cxnId="{8FAA1D5D-7752-4791-AEB4-B17F6B381988}">
      <dgm:prSet/>
      <dgm:spPr/>
      <dgm:t>
        <a:bodyPr/>
        <a:lstStyle/>
        <a:p>
          <a:endParaRPr lang="sk-SK"/>
        </a:p>
      </dgm:t>
    </dgm:pt>
    <dgm:pt modelId="{32A5E9F1-A897-4D74-8297-10D83121AB71}">
      <dgm:prSet phldrT="[Text]" custT="1"/>
      <dgm:spPr/>
      <dgm:t>
        <a:bodyPr/>
        <a:lstStyle/>
        <a:p>
          <a:r>
            <a:rPr lang="sk-SK" sz="2000" b="1" dirty="0" smtClean="0">
              <a:solidFill>
                <a:schemeClr val="tx1"/>
              </a:solidFill>
            </a:rPr>
            <a:t>Polymerizácia</a:t>
          </a:r>
          <a:endParaRPr lang="sk-SK" sz="2000" b="1" dirty="0">
            <a:solidFill>
              <a:schemeClr val="tx1"/>
            </a:solidFill>
          </a:endParaRPr>
        </a:p>
      </dgm:t>
    </dgm:pt>
    <dgm:pt modelId="{626391A4-0751-49CC-B890-4BFB296D081B}" type="parTrans" cxnId="{2F67A6F9-DB1C-4976-A4A1-9E32BAE83B10}">
      <dgm:prSet/>
      <dgm:spPr/>
      <dgm:t>
        <a:bodyPr/>
        <a:lstStyle/>
        <a:p>
          <a:endParaRPr lang="sk-SK"/>
        </a:p>
      </dgm:t>
    </dgm:pt>
    <dgm:pt modelId="{D220F244-E847-4C00-8C78-348055357728}" type="sibTrans" cxnId="{2F67A6F9-DB1C-4976-A4A1-9E32BAE83B10}">
      <dgm:prSet/>
      <dgm:spPr/>
      <dgm:t>
        <a:bodyPr/>
        <a:lstStyle/>
        <a:p>
          <a:endParaRPr lang="sk-SK"/>
        </a:p>
      </dgm:t>
    </dgm:pt>
    <dgm:pt modelId="{16A570AD-A03D-4E7D-96BE-4FB0492A644A}">
      <dgm:prSet phldrT="[Text]" custT="1"/>
      <dgm:spPr/>
      <dgm:t>
        <a:bodyPr/>
        <a:lstStyle/>
        <a:p>
          <a:r>
            <a:rPr lang="sk-SK" sz="2000" b="1" dirty="0" err="1" smtClean="0">
              <a:solidFill>
                <a:schemeClr val="tx1"/>
              </a:solidFill>
            </a:rPr>
            <a:t>Polykondenzácia</a:t>
          </a:r>
          <a:endParaRPr lang="sk-SK" sz="2000" b="1" dirty="0">
            <a:solidFill>
              <a:schemeClr val="tx1"/>
            </a:solidFill>
          </a:endParaRPr>
        </a:p>
      </dgm:t>
    </dgm:pt>
    <dgm:pt modelId="{D2463607-15FF-438B-9B94-BFD4CAA685BD}" type="parTrans" cxnId="{60E8B629-69BA-4B51-873C-47A76BE5A986}">
      <dgm:prSet/>
      <dgm:spPr/>
      <dgm:t>
        <a:bodyPr/>
        <a:lstStyle/>
        <a:p>
          <a:endParaRPr lang="sk-SK"/>
        </a:p>
      </dgm:t>
    </dgm:pt>
    <dgm:pt modelId="{D857E8C3-FC84-40D9-A366-CE41E785C5A0}" type="sibTrans" cxnId="{60E8B629-69BA-4B51-873C-47A76BE5A986}">
      <dgm:prSet/>
      <dgm:spPr/>
      <dgm:t>
        <a:bodyPr/>
        <a:lstStyle/>
        <a:p>
          <a:endParaRPr lang="sk-SK"/>
        </a:p>
      </dgm:t>
    </dgm:pt>
    <dgm:pt modelId="{E9C1D52B-96A7-4E85-A0DB-1F6F4EE7394F}">
      <dgm:prSet phldrT="[Text]" custT="1"/>
      <dgm:spPr/>
      <dgm:t>
        <a:bodyPr/>
        <a:lstStyle/>
        <a:p>
          <a:r>
            <a:rPr lang="sk-SK" sz="2000" b="1" dirty="0" err="1" smtClean="0">
              <a:solidFill>
                <a:schemeClr val="tx1"/>
              </a:solidFill>
            </a:rPr>
            <a:t>Polyadícia</a:t>
          </a:r>
          <a:endParaRPr lang="sk-SK" sz="2000" b="1" dirty="0">
            <a:solidFill>
              <a:schemeClr val="tx1"/>
            </a:solidFill>
          </a:endParaRPr>
        </a:p>
      </dgm:t>
    </dgm:pt>
    <dgm:pt modelId="{09502A1F-E1F9-47A8-9BA8-60704FC69421}" type="parTrans" cxnId="{FEDD162C-A68D-4DFE-8BF8-8C7BC835A7C7}">
      <dgm:prSet/>
      <dgm:spPr/>
      <dgm:t>
        <a:bodyPr/>
        <a:lstStyle/>
        <a:p>
          <a:endParaRPr lang="sk-SK"/>
        </a:p>
      </dgm:t>
    </dgm:pt>
    <dgm:pt modelId="{9A897086-66FC-4814-8587-9AE86AC8FE94}" type="sibTrans" cxnId="{FEDD162C-A68D-4DFE-8BF8-8C7BC835A7C7}">
      <dgm:prSet/>
      <dgm:spPr/>
      <dgm:t>
        <a:bodyPr/>
        <a:lstStyle/>
        <a:p>
          <a:endParaRPr lang="sk-SK"/>
        </a:p>
      </dgm:t>
    </dgm:pt>
    <dgm:pt modelId="{45842584-B4F6-4647-A0AF-ED2F07CB16C5}" type="pres">
      <dgm:prSet presAssocID="{99B8EBFC-18DC-4FC4-B65B-6939E6E938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059CDD6C-B5AC-44CB-982D-2A33B05CF4C7}" type="pres">
      <dgm:prSet presAssocID="{64EF63EA-9841-45DC-ADBD-9F7A2BDA1482}" presName="root1" presStyleCnt="0"/>
      <dgm:spPr/>
    </dgm:pt>
    <dgm:pt modelId="{CF857584-7817-4DB0-9FC2-4984D719D428}" type="pres">
      <dgm:prSet presAssocID="{64EF63EA-9841-45DC-ADBD-9F7A2BDA1482}" presName="LevelOneTextNode" presStyleLbl="node0" presStyleIdx="0" presStyleCnt="1" custScaleX="26573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785204D-EBBA-4E8D-AC97-B859A965D95D}" type="pres">
      <dgm:prSet presAssocID="{64EF63EA-9841-45DC-ADBD-9F7A2BDA1482}" presName="level2hierChild" presStyleCnt="0"/>
      <dgm:spPr/>
    </dgm:pt>
    <dgm:pt modelId="{90A5E3F9-B87B-448E-A656-8698AB885051}" type="pres">
      <dgm:prSet presAssocID="{626391A4-0751-49CC-B890-4BFB296D081B}" presName="conn2-1" presStyleLbl="parChTrans1D2" presStyleIdx="0" presStyleCnt="3"/>
      <dgm:spPr/>
      <dgm:t>
        <a:bodyPr/>
        <a:lstStyle/>
        <a:p>
          <a:endParaRPr lang="sk-SK"/>
        </a:p>
      </dgm:t>
    </dgm:pt>
    <dgm:pt modelId="{35A2CDBC-D1D3-4852-9A62-8ECF0FCADD9E}" type="pres">
      <dgm:prSet presAssocID="{626391A4-0751-49CC-B890-4BFB296D081B}" presName="connTx" presStyleLbl="parChTrans1D2" presStyleIdx="0" presStyleCnt="3"/>
      <dgm:spPr/>
      <dgm:t>
        <a:bodyPr/>
        <a:lstStyle/>
        <a:p>
          <a:endParaRPr lang="sk-SK"/>
        </a:p>
      </dgm:t>
    </dgm:pt>
    <dgm:pt modelId="{5EEEA7B5-AD36-4D67-A27F-B0F1F54CCD40}" type="pres">
      <dgm:prSet presAssocID="{32A5E9F1-A897-4D74-8297-10D83121AB71}" presName="root2" presStyleCnt="0"/>
      <dgm:spPr/>
    </dgm:pt>
    <dgm:pt modelId="{A068C81A-555C-44F9-852D-2061AB2D6EF3}" type="pres">
      <dgm:prSet presAssocID="{32A5E9F1-A897-4D74-8297-10D83121AB71}" presName="LevelTwoTextNode" presStyleLbl="node2" presStyleIdx="0" presStyleCnt="3" custScaleX="26573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7795DFA-D18E-465D-91AD-59D535588A22}" type="pres">
      <dgm:prSet presAssocID="{32A5E9F1-A897-4D74-8297-10D83121AB71}" presName="level3hierChild" presStyleCnt="0"/>
      <dgm:spPr/>
    </dgm:pt>
    <dgm:pt modelId="{C4CDE471-2314-483C-AE99-67A1CE7A6350}" type="pres">
      <dgm:prSet presAssocID="{D2463607-15FF-438B-9B94-BFD4CAA685BD}" presName="conn2-1" presStyleLbl="parChTrans1D2" presStyleIdx="1" presStyleCnt="3"/>
      <dgm:spPr/>
      <dgm:t>
        <a:bodyPr/>
        <a:lstStyle/>
        <a:p>
          <a:endParaRPr lang="sk-SK"/>
        </a:p>
      </dgm:t>
    </dgm:pt>
    <dgm:pt modelId="{1F0A4619-C9A3-4C7C-8A80-55C27CAFE210}" type="pres">
      <dgm:prSet presAssocID="{D2463607-15FF-438B-9B94-BFD4CAA685BD}" presName="connTx" presStyleLbl="parChTrans1D2" presStyleIdx="1" presStyleCnt="3"/>
      <dgm:spPr/>
      <dgm:t>
        <a:bodyPr/>
        <a:lstStyle/>
        <a:p>
          <a:endParaRPr lang="sk-SK"/>
        </a:p>
      </dgm:t>
    </dgm:pt>
    <dgm:pt modelId="{7BD42D7A-ACED-4A6E-87D6-911275D654DD}" type="pres">
      <dgm:prSet presAssocID="{16A570AD-A03D-4E7D-96BE-4FB0492A644A}" presName="root2" presStyleCnt="0"/>
      <dgm:spPr/>
    </dgm:pt>
    <dgm:pt modelId="{62FC8F66-955A-4CB0-9357-0180A76B1E9C}" type="pres">
      <dgm:prSet presAssocID="{16A570AD-A03D-4E7D-96BE-4FB0492A644A}" presName="LevelTwoTextNode" presStyleLbl="node2" presStyleIdx="1" presStyleCnt="3" custScaleX="26573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0347F06-6FA7-4618-85B6-085929DDA484}" type="pres">
      <dgm:prSet presAssocID="{16A570AD-A03D-4E7D-96BE-4FB0492A644A}" presName="level3hierChild" presStyleCnt="0"/>
      <dgm:spPr/>
    </dgm:pt>
    <dgm:pt modelId="{8CACE2C1-DEF1-41A8-B56D-D58F88220BC1}" type="pres">
      <dgm:prSet presAssocID="{09502A1F-E1F9-47A8-9BA8-60704FC69421}" presName="conn2-1" presStyleLbl="parChTrans1D2" presStyleIdx="2" presStyleCnt="3"/>
      <dgm:spPr/>
      <dgm:t>
        <a:bodyPr/>
        <a:lstStyle/>
        <a:p>
          <a:endParaRPr lang="sk-SK"/>
        </a:p>
      </dgm:t>
    </dgm:pt>
    <dgm:pt modelId="{8D5F4607-F5F1-4773-B698-2A7F90736238}" type="pres">
      <dgm:prSet presAssocID="{09502A1F-E1F9-47A8-9BA8-60704FC69421}" presName="connTx" presStyleLbl="parChTrans1D2" presStyleIdx="2" presStyleCnt="3"/>
      <dgm:spPr/>
      <dgm:t>
        <a:bodyPr/>
        <a:lstStyle/>
        <a:p>
          <a:endParaRPr lang="sk-SK"/>
        </a:p>
      </dgm:t>
    </dgm:pt>
    <dgm:pt modelId="{03A19800-0021-4F55-ADE4-5B3FEED88C50}" type="pres">
      <dgm:prSet presAssocID="{E9C1D52B-96A7-4E85-A0DB-1F6F4EE7394F}" presName="root2" presStyleCnt="0"/>
      <dgm:spPr/>
    </dgm:pt>
    <dgm:pt modelId="{80FC11C6-1799-4079-A6A9-788CF0774C98}" type="pres">
      <dgm:prSet presAssocID="{E9C1D52B-96A7-4E85-A0DB-1F6F4EE7394F}" presName="LevelTwoTextNode" presStyleLbl="node2" presStyleIdx="2" presStyleCnt="3" custScaleX="26573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4CBC6E3-C651-41E0-B5AC-92C00BDB194D}" type="pres">
      <dgm:prSet presAssocID="{E9C1D52B-96A7-4E85-A0DB-1F6F4EE7394F}" presName="level3hierChild" presStyleCnt="0"/>
      <dgm:spPr/>
    </dgm:pt>
  </dgm:ptLst>
  <dgm:cxnLst>
    <dgm:cxn modelId="{ED785E0E-FFBD-438A-8941-15F7549F389B}" type="presOf" srcId="{E9C1D52B-96A7-4E85-A0DB-1F6F4EE7394F}" destId="{80FC11C6-1799-4079-A6A9-788CF0774C98}" srcOrd="0" destOrd="0" presId="urn:microsoft.com/office/officeart/2005/8/layout/hierarchy2"/>
    <dgm:cxn modelId="{8FAA1D5D-7752-4791-AEB4-B17F6B381988}" srcId="{99B8EBFC-18DC-4FC4-B65B-6939E6E938AB}" destId="{64EF63EA-9841-45DC-ADBD-9F7A2BDA1482}" srcOrd="0" destOrd="0" parTransId="{C85375E5-3F06-4753-841F-CCDF19E54629}" sibTransId="{1545812A-15B3-4517-ABF4-5FB7A80EECB3}"/>
    <dgm:cxn modelId="{C1254CAE-5ED1-4804-BE39-85C342F8562A}" type="presOf" srcId="{D2463607-15FF-438B-9B94-BFD4CAA685BD}" destId="{1F0A4619-C9A3-4C7C-8A80-55C27CAFE210}" srcOrd="1" destOrd="0" presId="urn:microsoft.com/office/officeart/2005/8/layout/hierarchy2"/>
    <dgm:cxn modelId="{A02207AC-81A1-4B5E-881B-2E38A2B9E352}" type="presOf" srcId="{09502A1F-E1F9-47A8-9BA8-60704FC69421}" destId="{8D5F4607-F5F1-4773-B698-2A7F90736238}" srcOrd="1" destOrd="0" presId="urn:microsoft.com/office/officeart/2005/8/layout/hierarchy2"/>
    <dgm:cxn modelId="{579D8B87-3F5D-4BCC-923D-C28ED90FE25A}" type="presOf" srcId="{64EF63EA-9841-45DC-ADBD-9F7A2BDA1482}" destId="{CF857584-7817-4DB0-9FC2-4984D719D428}" srcOrd="0" destOrd="0" presId="urn:microsoft.com/office/officeart/2005/8/layout/hierarchy2"/>
    <dgm:cxn modelId="{60E8B629-69BA-4B51-873C-47A76BE5A986}" srcId="{64EF63EA-9841-45DC-ADBD-9F7A2BDA1482}" destId="{16A570AD-A03D-4E7D-96BE-4FB0492A644A}" srcOrd="1" destOrd="0" parTransId="{D2463607-15FF-438B-9B94-BFD4CAA685BD}" sibTransId="{D857E8C3-FC84-40D9-A366-CE41E785C5A0}"/>
    <dgm:cxn modelId="{17A0EF76-F722-4A4A-B5F2-B6F678D8FCB5}" type="presOf" srcId="{32A5E9F1-A897-4D74-8297-10D83121AB71}" destId="{A068C81A-555C-44F9-852D-2061AB2D6EF3}" srcOrd="0" destOrd="0" presId="urn:microsoft.com/office/officeart/2005/8/layout/hierarchy2"/>
    <dgm:cxn modelId="{FEDD162C-A68D-4DFE-8BF8-8C7BC835A7C7}" srcId="{64EF63EA-9841-45DC-ADBD-9F7A2BDA1482}" destId="{E9C1D52B-96A7-4E85-A0DB-1F6F4EE7394F}" srcOrd="2" destOrd="0" parTransId="{09502A1F-E1F9-47A8-9BA8-60704FC69421}" sibTransId="{9A897086-66FC-4814-8587-9AE86AC8FE94}"/>
    <dgm:cxn modelId="{3150B8FB-D9A0-42E3-9428-182B0105A8D1}" type="presOf" srcId="{99B8EBFC-18DC-4FC4-B65B-6939E6E938AB}" destId="{45842584-B4F6-4647-A0AF-ED2F07CB16C5}" srcOrd="0" destOrd="0" presId="urn:microsoft.com/office/officeart/2005/8/layout/hierarchy2"/>
    <dgm:cxn modelId="{20A68B9C-F169-4827-9C21-D036677F9219}" type="presOf" srcId="{D2463607-15FF-438B-9B94-BFD4CAA685BD}" destId="{C4CDE471-2314-483C-AE99-67A1CE7A6350}" srcOrd="0" destOrd="0" presId="urn:microsoft.com/office/officeart/2005/8/layout/hierarchy2"/>
    <dgm:cxn modelId="{FAEC0EA7-3E9E-4245-99A6-76DBB5D0A4E5}" type="presOf" srcId="{16A570AD-A03D-4E7D-96BE-4FB0492A644A}" destId="{62FC8F66-955A-4CB0-9357-0180A76B1E9C}" srcOrd="0" destOrd="0" presId="urn:microsoft.com/office/officeart/2005/8/layout/hierarchy2"/>
    <dgm:cxn modelId="{D9488B7E-3FF3-4613-AD1F-3A7A50795BFC}" type="presOf" srcId="{09502A1F-E1F9-47A8-9BA8-60704FC69421}" destId="{8CACE2C1-DEF1-41A8-B56D-D58F88220BC1}" srcOrd="0" destOrd="0" presId="urn:microsoft.com/office/officeart/2005/8/layout/hierarchy2"/>
    <dgm:cxn modelId="{0072C63F-A734-4F92-BD47-AF597B024A34}" type="presOf" srcId="{626391A4-0751-49CC-B890-4BFB296D081B}" destId="{35A2CDBC-D1D3-4852-9A62-8ECF0FCADD9E}" srcOrd="1" destOrd="0" presId="urn:microsoft.com/office/officeart/2005/8/layout/hierarchy2"/>
    <dgm:cxn modelId="{2F67A6F9-DB1C-4976-A4A1-9E32BAE83B10}" srcId="{64EF63EA-9841-45DC-ADBD-9F7A2BDA1482}" destId="{32A5E9F1-A897-4D74-8297-10D83121AB71}" srcOrd="0" destOrd="0" parTransId="{626391A4-0751-49CC-B890-4BFB296D081B}" sibTransId="{D220F244-E847-4C00-8C78-348055357728}"/>
    <dgm:cxn modelId="{397807C9-360D-41FA-B999-858F9928F128}" type="presOf" srcId="{626391A4-0751-49CC-B890-4BFB296D081B}" destId="{90A5E3F9-B87B-448E-A656-8698AB885051}" srcOrd="0" destOrd="0" presId="urn:microsoft.com/office/officeart/2005/8/layout/hierarchy2"/>
    <dgm:cxn modelId="{E33F103C-EC50-4B6D-85B9-14F0A17B8325}" type="presParOf" srcId="{45842584-B4F6-4647-A0AF-ED2F07CB16C5}" destId="{059CDD6C-B5AC-44CB-982D-2A33B05CF4C7}" srcOrd="0" destOrd="0" presId="urn:microsoft.com/office/officeart/2005/8/layout/hierarchy2"/>
    <dgm:cxn modelId="{35045138-C114-44C5-9285-C709C17422D1}" type="presParOf" srcId="{059CDD6C-B5AC-44CB-982D-2A33B05CF4C7}" destId="{CF857584-7817-4DB0-9FC2-4984D719D428}" srcOrd="0" destOrd="0" presId="urn:microsoft.com/office/officeart/2005/8/layout/hierarchy2"/>
    <dgm:cxn modelId="{4A36FCF1-E25D-41CF-BF49-CB71AB395A79}" type="presParOf" srcId="{059CDD6C-B5AC-44CB-982D-2A33B05CF4C7}" destId="{5785204D-EBBA-4E8D-AC97-B859A965D95D}" srcOrd="1" destOrd="0" presId="urn:microsoft.com/office/officeart/2005/8/layout/hierarchy2"/>
    <dgm:cxn modelId="{0133DE98-E70C-4432-AA79-4964DE00230C}" type="presParOf" srcId="{5785204D-EBBA-4E8D-AC97-B859A965D95D}" destId="{90A5E3F9-B87B-448E-A656-8698AB885051}" srcOrd="0" destOrd="0" presId="urn:microsoft.com/office/officeart/2005/8/layout/hierarchy2"/>
    <dgm:cxn modelId="{FB815E08-8F12-4984-A379-06C4ACE29E16}" type="presParOf" srcId="{90A5E3F9-B87B-448E-A656-8698AB885051}" destId="{35A2CDBC-D1D3-4852-9A62-8ECF0FCADD9E}" srcOrd="0" destOrd="0" presId="urn:microsoft.com/office/officeart/2005/8/layout/hierarchy2"/>
    <dgm:cxn modelId="{860B42EC-6F99-4475-BC5E-9737D56DEE6A}" type="presParOf" srcId="{5785204D-EBBA-4E8D-AC97-B859A965D95D}" destId="{5EEEA7B5-AD36-4D67-A27F-B0F1F54CCD40}" srcOrd="1" destOrd="0" presId="urn:microsoft.com/office/officeart/2005/8/layout/hierarchy2"/>
    <dgm:cxn modelId="{B862E6DC-C36E-40CB-A652-C565ACF08A14}" type="presParOf" srcId="{5EEEA7B5-AD36-4D67-A27F-B0F1F54CCD40}" destId="{A068C81A-555C-44F9-852D-2061AB2D6EF3}" srcOrd="0" destOrd="0" presId="urn:microsoft.com/office/officeart/2005/8/layout/hierarchy2"/>
    <dgm:cxn modelId="{F39D2B55-48A2-43E2-97BB-EC097D804DFF}" type="presParOf" srcId="{5EEEA7B5-AD36-4D67-A27F-B0F1F54CCD40}" destId="{07795DFA-D18E-465D-91AD-59D535588A22}" srcOrd="1" destOrd="0" presId="urn:microsoft.com/office/officeart/2005/8/layout/hierarchy2"/>
    <dgm:cxn modelId="{85345ADE-AD1D-4AC2-8217-C588F3B7FE0E}" type="presParOf" srcId="{5785204D-EBBA-4E8D-AC97-B859A965D95D}" destId="{C4CDE471-2314-483C-AE99-67A1CE7A6350}" srcOrd="2" destOrd="0" presId="urn:microsoft.com/office/officeart/2005/8/layout/hierarchy2"/>
    <dgm:cxn modelId="{23D2CEFD-7041-43A7-92AA-ACD84A840FF0}" type="presParOf" srcId="{C4CDE471-2314-483C-AE99-67A1CE7A6350}" destId="{1F0A4619-C9A3-4C7C-8A80-55C27CAFE210}" srcOrd="0" destOrd="0" presId="urn:microsoft.com/office/officeart/2005/8/layout/hierarchy2"/>
    <dgm:cxn modelId="{D873C211-3823-4B54-AF42-A33176CA5408}" type="presParOf" srcId="{5785204D-EBBA-4E8D-AC97-B859A965D95D}" destId="{7BD42D7A-ACED-4A6E-87D6-911275D654DD}" srcOrd="3" destOrd="0" presId="urn:microsoft.com/office/officeart/2005/8/layout/hierarchy2"/>
    <dgm:cxn modelId="{01E75A28-8E1A-43EC-8BB6-674EA966AA56}" type="presParOf" srcId="{7BD42D7A-ACED-4A6E-87D6-911275D654DD}" destId="{62FC8F66-955A-4CB0-9357-0180A76B1E9C}" srcOrd="0" destOrd="0" presId="urn:microsoft.com/office/officeart/2005/8/layout/hierarchy2"/>
    <dgm:cxn modelId="{CB01840E-D7BC-496D-9BD7-A86324FBD802}" type="presParOf" srcId="{7BD42D7A-ACED-4A6E-87D6-911275D654DD}" destId="{B0347F06-6FA7-4618-85B6-085929DDA484}" srcOrd="1" destOrd="0" presId="urn:microsoft.com/office/officeart/2005/8/layout/hierarchy2"/>
    <dgm:cxn modelId="{2635CCDB-C456-4EAF-9186-73ECA47ADBED}" type="presParOf" srcId="{5785204D-EBBA-4E8D-AC97-B859A965D95D}" destId="{8CACE2C1-DEF1-41A8-B56D-D58F88220BC1}" srcOrd="4" destOrd="0" presId="urn:microsoft.com/office/officeart/2005/8/layout/hierarchy2"/>
    <dgm:cxn modelId="{E4C21BDF-2BE3-4101-B569-9B77B93D5B8C}" type="presParOf" srcId="{8CACE2C1-DEF1-41A8-B56D-D58F88220BC1}" destId="{8D5F4607-F5F1-4773-B698-2A7F90736238}" srcOrd="0" destOrd="0" presId="urn:microsoft.com/office/officeart/2005/8/layout/hierarchy2"/>
    <dgm:cxn modelId="{38F3046F-F717-4E37-8A60-2934F4D332C2}" type="presParOf" srcId="{5785204D-EBBA-4E8D-AC97-B859A965D95D}" destId="{03A19800-0021-4F55-ADE4-5B3FEED88C50}" srcOrd="5" destOrd="0" presId="urn:microsoft.com/office/officeart/2005/8/layout/hierarchy2"/>
    <dgm:cxn modelId="{77A5BA64-DBC8-4636-BB35-B37B25B5F855}" type="presParOf" srcId="{03A19800-0021-4F55-ADE4-5B3FEED88C50}" destId="{80FC11C6-1799-4079-A6A9-788CF0774C98}" srcOrd="0" destOrd="0" presId="urn:microsoft.com/office/officeart/2005/8/layout/hierarchy2"/>
    <dgm:cxn modelId="{C2A2FB46-41C7-4816-B046-E142B3E2CC97}" type="presParOf" srcId="{03A19800-0021-4F55-ADE4-5B3FEED88C50}" destId="{94CBC6E3-C651-41E0-B5AC-92C00BDB19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C6719A-15DC-42DE-8129-C5026C2A409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B9A63D1D-D9CD-4B54-B1F9-C1031405669B}" type="pres">
      <dgm:prSet presAssocID="{E1C6719A-15DC-42DE-8129-C5026C2A409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</dgm:ptLst>
  <dgm:cxnLst>
    <dgm:cxn modelId="{0665AADD-5029-47A4-8D21-10B07706B8A1}" type="presOf" srcId="{E1C6719A-15DC-42DE-8129-C5026C2A409A}" destId="{B9A63D1D-D9CD-4B54-B1F9-C1031405669B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7E1C64-46B4-4739-9EAE-22F841C29519}" type="doc">
      <dgm:prSet loTypeId="urn:microsoft.com/office/officeart/2005/8/layout/hierarchy2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8EA190D-3FA4-4EB1-BDCB-4D644C9F732C}">
      <dgm:prSet phldrT="[Text]"/>
      <dgm:spPr/>
      <dgm:t>
        <a:bodyPr/>
        <a:lstStyle/>
        <a:p>
          <a:r>
            <a:rPr lang="sk-SK" dirty="0" smtClean="0"/>
            <a:t>plasty</a:t>
          </a:r>
        </a:p>
      </dgm:t>
    </dgm:pt>
    <dgm:pt modelId="{5F274863-4900-4EAD-AD2D-FC0728F7774B}" type="parTrans" cxnId="{D4A01E68-43AB-4223-82E6-DF3BE593944D}">
      <dgm:prSet/>
      <dgm:spPr/>
      <dgm:t>
        <a:bodyPr/>
        <a:lstStyle/>
        <a:p>
          <a:endParaRPr lang="sk-SK"/>
        </a:p>
      </dgm:t>
    </dgm:pt>
    <dgm:pt modelId="{9CEA05A0-A288-4FC8-8789-493391443B53}" type="sibTrans" cxnId="{D4A01E68-43AB-4223-82E6-DF3BE593944D}">
      <dgm:prSet/>
      <dgm:spPr/>
      <dgm:t>
        <a:bodyPr/>
        <a:lstStyle/>
        <a:p>
          <a:endParaRPr lang="sk-SK"/>
        </a:p>
      </dgm:t>
    </dgm:pt>
    <dgm:pt modelId="{5C3D51BB-B780-4E48-A1C3-24A2E667B678}">
      <dgm:prSet phldrT="[Text]"/>
      <dgm:spPr/>
      <dgm:t>
        <a:bodyPr/>
        <a:lstStyle/>
        <a:p>
          <a:r>
            <a:rPr lang="sk-SK" dirty="0" smtClean="0"/>
            <a:t>termoplasty</a:t>
          </a:r>
          <a:endParaRPr lang="sk-SK" dirty="0"/>
        </a:p>
      </dgm:t>
    </dgm:pt>
    <dgm:pt modelId="{2576A11D-88BF-4A0F-AE34-67CE1DAC1C4A}" type="parTrans" cxnId="{FBEC273C-A6E5-4D0A-9ECD-42AD1B14B385}">
      <dgm:prSet/>
      <dgm:spPr/>
      <dgm:t>
        <a:bodyPr/>
        <a:lstStyle/>
        <a:p>
          <a:endParaRPr lang="sk-SK"/>
        </a:p>
      </dgm:t>
    </dgm:pt>
    <dgm:pt modelId="{ED66E74B-4155-47F8-9423-0FE62074465B}" type="sibTrans" cxnId="{FBEC273C-A6E5-4D0A-9ECD-42AD1B14B385}">
      <dgm:prSet/>
      <dgm:spPr/>
      <dgm:t>
        <a:bodyPr/>
        <a:lstStyle/>
        <a:p>
          <a:endParaRPr lang="sk-SK"/>
        </a:p>
      </dgm:t>
    </dgm:pt>
    <dgm:pt modelId="{3328145E-DD98-47DE-A70C-93A00ADA016C}">
      <dgm:prSet phldrT="[Text]"/>
      <dgm:spPr/>
      <dgm:t>
        <a:bodyPr/>
        <a:lstStyle/>
        <a:p>
          <a:r>
            <a:rPr lang="sk-SK" dirty="0" err="1" smtClean="0"/>
            <a:t>termosety</a:t>
          </a:r>
          <a:endParaRPr lang="sk-SK" dirty="0"/>
        </a:p>
      </dgm:t>
    </dgm:pt>
    <dgm:pt modelId="{17083D20-A911-4AF6-B325-114847A85992}" type="parTrans" cxnId="{2B8AF4EA-7B60-4CFE-B6F5-570BCB806AD1}">
      <dgm:prSet/>
      <dgm:spPr/>
      <dgm:t>
        <a:bodyPr/>
        <a:lstStyle/>
        <a:p>
          <a:endParaRPr lang="sk-SK"/>
        </a:p>
      </dgm:t>
    </dgm:pt>
    <dgm:pt modelId="{AA44AF44-0C9C-4298-9C8E-C3ED8900E116}" type="sibTrans" cxnId="{2B8AF4EA-7B60-4CFE-B6F5-570BCB806AD1}">
      <dgm:prSet/>
      <dgm:spPr/>
      <dgm:t>
        <a:bodyPr/>
        <a:lstStyle/>
        <a:p>
          <a:endParaRPr lang="sk-SK"/>
        </a:p>
      </dgm:t>
    </dgm:pt>
    <dgm:pt modelId="{52C1CE6F-0FF2-474C-93AF-5FB46D5A1396}">
      <dgm:prSet phldrT="[Text]"/>
      <dgm:spPr/>
      <dgm:t>
        <a:bodyPr/>
        <a:lstStyle/>
        <a:p>
          <a:r>
            <a:rPr lang="sk-SK" dirty="0" err="1" smtClean="0"/>
            <a:t>elastoméry</a:t>
          </a:r>
          <a:endParaRPr lang="sk-SK" dirty="0"/>
        </a:p>
      </dgm:t>
    </dgm:pt>
    <dgm:pt modelId="{C36DC5A0-EC70-49AC-A3FB-590ECAF81FBC}" type="parTrans" cxnId="{D28E9864-AB74-4D19-B13F-64386444861C}">
      <dgm:prSet/>
      <dgm:spPr/>
      <dgm:t>
        <a:bodyPr/>
        <a:lstStyle/>
        <a:p>
          <a:endParaRPr lang="sk-SK"/>
        </a:p>
      </dgm:t>
    </dgm:pt>
    <dgm:pt modelId="{DF7C2E10-221A-4A96-AAA5-43B4F66C327B}" type="sibTrans" cxnId="{D28E9864-AB74-4D19-B13F-64386444861C}">
      <dgm:prSet/>
      <dgm:spPr/>
      <dgm:t>
        <a:bodyPr/>
        <a:lstStyle/>
        <a:p>
          <a:endParaRPr lang="sk-SK"/>
        </a:p>
      </dgm:t>
    </dgm:pt>
    <dgm:pt modelId="{BCBE34E0-C110-41E5-902F-68F913F7BED2}" type="pres">
      <dgm:prSet presAssocID="{247E1C64-46B4-4739-9EAE-22F841C295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CD989EB6-CA77-4F49-8C2B-19C49FDF09A4}" type="pres">
      <dgm:prSet presAssocID="{38EA190D-3FA4-4EB1-BDCB-4D644C9F732C}" presName="root1" presStyleCnt="0"/>
      <dgm:spPr/>
    </dgm:pt>
    <dgm:pt modelId="{9DADB8AE-9A0D-4B11-92E9-37D7FA382D7B}" type="pres">
      <dgm:prSet presAssocID="{38EA190D-3FA4-4EB1-BDCB-4D644C9F732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13C045F-679B-4828-BEE4-D81E7911F260}" type="pres">
      <dgm:prSet presAssocID="{38EA190D-3FA4-4EB1-BDCB-4D644C9F732C}" presName="level2hierChild" presStyleCnt="0"/>
      <dgm:spPr/>
    </dgm:pt>
    <dgm:pt modelId="{A004054A-0EA5-492D-848B-2CDF47F2540D}" type="pres">
      <dgm:prSet presAssocID="{2576A11D-88BF-4A0F-AE34-67CE1DAC1C4A}" presName="conn2-1" presStyleLbl="parChTrans1D2" presStyleIdx="0" presStyleCnt="3"/>
      <dgm:spPr/>
      <dgm:t>
        <a:bodyPr/>
        <a:lstStyle/>
        <a:p>
          <a:endParaRPr lang="sk-SK"/>
        </a:p>
      </dgm:t>
    </dgm:pt>
    <dgm:pt modelId="{F9290C40-31A0-4362-828B-1DC3836E24A0}" type="pres">
      <dgm:prSet presAssocID="{2576A11D-88BF-4A0F-AE34-67CE1DAC1C4A}" presName="connTx" presStyleLbl="parChTrans1D2" presStyleIdx="0" presStyleCnt="3"/>
      <dgm:spPr/>
      <dgm:t>
        <a:bodyPr/>
        <a:lstStyle/>
        <a:p>
          <a:endParaRPr lang="sk-SK"/>
        </a:p>
      </dgm:t>
    </dgm:pt>
    <dgm:pt modelId="{F7C68DC6-4C18-46ED-87AF-61F47EA2BBD7}" type="pres">
      <dgm:prSet presAssocID="{5C3D51BB-B780-4E48-A1C3-24A2E667B678}" presName="root2" presStyleCnt="0"/>
      <dgm:spPr/>
    </dgm:pt>
    <dgm:pt modelId="{A238A98E-2437-4C12-95F7-5C0E89C63224}" type="pres">
      <dgm:prSet presAssocID="{5C3D51BB-B780-4E48-A1C3-24A2E667B67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71002A6-BADE-40C5-A9D7-51F0B777D950}" type="pres">
      <dgm:prSet presAssocID="{5C3D51BB-B780-4E48-A1C3-24A2E667B678}" presName="level3hierChild" presStyleCnt="0"/>
      <dgm:spPr/>
    </dgm:pt>
    <dgm:pt modelId="{6D1ED19F-24A8-4730-9CD4-50AFBE1F6459}" type="pres">
      <dgm:prSet presAssocID="{17083D20-A911-4AF6-B325-114847A85992}" presName="conn2-1" presStyleLbl="parChTrans1D2" presStyleIdx="1" presStyleCnt="3"/>
      <dgm:spPr/>
      <dgm:t>
        <a:bodyPr/>
        <a:lstStyle/>
        <a:p>
          <a:endParaRPr lang="sk-SK"/>
        </a:p>
      </dgm:t>
    </dgm:pt>
    <dgm:pt modelId="{54B78C6C-79C2-4CEA-A73D-8CBCB41D28E3}" type="pres">
      <dgm:prSet presAssocID="{17083D20-A911-4AF6-B325-114847A85992}" presName="connTx" presStyleLbl="parChTrans1D2" presStyleIdx="1" presStyleCnt="3"/>
      <dgm:spPr/>
      <dgm:t>
        <a:bodyPr/>
        <a:lstStyle/>
        <a:p>
          <a:endParaRPr lang="sk-SK"/>
        </a:p>
      </dgm:t>
    </dgm:pt>
    <dgm:pt modelId="{A6F6CBFC-B657-4D72-AFDC-BD5CA99B5B53}" type="pres">
      <dgm:prSet presAssocID="{3328145E-DD98-47DE-A70C-93A00ADA016C}" presName="root2" presStyleCnt="0"/>
      <dgm:spPr/>
    </dgm:pt>
    <dgm:pt modelId="{3B39E99A-DB14-4549-8F86-6EC18F850139}" type="pres">
      <dgm:prSet presAssocID="{3328145E-DD98-47DE-A70C-93A00ADA016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9994449-6A15-46AB-B034-7B502A3C2CFE}" type="pres">
      <dgm:prSet presAssocID="{3328145E-DD98-47DE-A70C-93A00ADA016C}" presName="level3hierChild" presStyleCnt="0"/>
      <dgm:spPr/>
    </dgm:pt>
    <dgm:pt modelId="{4C647228-A602-454D-9202-151771A26483}" type="pres">
      <dgm:prSet presAssocID="{C36DC5A0-EC70-49AC-A3FB-590ECAF81FBC}" presName="conn2-1" presStyleLbl="parChTrans1D2" presStyleIdx="2" presStyleCnt="3"/>
      <dgm:spPr/>
      <dgm:t>
        <a:bodyPr/>
        <a:lstStyle/>
        <a:p>
          <a:endParaRPr lang="sk-SK"/>
        </a:p>
      </dgm:t>
    </dgm:pt>
    <dgm:pt modelId="{FB9C66B1-53A7-440A-BF82-C84AD1D99F37}" type="pres">
      <dgm:prSet presAssocID="{C36DC5A0-EC70-49AC-A3FB-590ECAF81FBC}" presName="connTx" presStyleLbl="parChTrans1D2" presStyleIdx="2" presStyleCnt="3"/>
      <dgm:spPr/>
      <dgm:t>
        <a:bodyPr/>
        <a:lstStyle/>
        <a:p>
          <a:endParaRPr lang="sk-SK"/>
        </a:p>
      </dgm:t>
    </dgm:pt>
    <dgm:pt modelId="{7A13781B-ACBE-4BE6-9596-ECDCE94DB575}" type="pres">
      <dgm:prSet presAssocID="{52C1CE6F-0FF2-474C-93AF-5FB46D5A1396}" presName="root2" presStyleCnt="0"/>
      <dgm:spPr/>
    </dgm:pt>
    <dgm:pt modelId="{CBA520A2-D199-4639-8D6D-34CC86A880CF}" type="pres">
      <dgm:prSet presAssocID="{52C1CE6F-0FF2-474C-93AF-5FB46D5A139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5B7DBF7-65DF-4515-8472-7AFBEE5571D5}" type="pres">
      <dgm:prSet presAssocID="{52C1CE6F-0FF2-474C-93AF-5FB46D5A1396}" presName="level3hierChild" presStyleCnt="0"/>
      <dgm:spPr/>
    </dgm:pt>
  </dgm:ptLst>
  <dgm:cxnLst>
    <dgm:cxn modelId="{1231557B-E657-47E8-97EB-D3D14F4840DE}" type="presOf" srcId="{247E1C64-46B4-4739-9EAE-22F841C29519}" destId="{BCBE34E0-C110-41E5-902F-68F913F7BED2}" srcOrd="0" destOrd="0" presId="urn:microsoft.com/office/officeart/2005/8/layout/hierarchy2"/>
    <dgm:cxn modelId="{A439FDDC-BB70-440F-AAE6-6D86A7D10DC2}" type="presOf" srcId="{17083D20-A911-4AF6-B325-114847A85992}" destId="{54B78C6C-79C2-4CEA-A73D-8CBCB41D28E3}" srcOrd="1" destOrd="0" presId="urn:microsoft.com/office/officeart/2005/8/layout/hierarchy2"/>
    <dgm:cxn modelId="{C1EA1308-B6F7-4BC4-916B-BAD723BEA692}" type="presOf" srcId="{52C1CE6F-0FF2-474C-93AF-5FB46D5A1396}" destId="{CBA520A2-D199-4639-8D6D-34CC86A880CF}" srcOrd="0" destOrd="0" presId="urn:microsoft.com/office/officeart/2005/8/layout/hierarchy2"/>
    <dgm:cxn modelId="{B0498469-46EE-4A89-88A9-79D42DC84FA8}" type="presOf" srcId="{5C3D51BB-B780-4E48-A1C3-24A2E667B678}" destId="{A238A98E-2437-4C12-95F7-5C0E89C63224}" srcOrd="0" destOrd="0" presId="urn:microsoft.com/office/officeart/2005/8/layout/hierarchy2"/>
    <dgm:cxn modelId="{D28E9864-AB74-4D19-B13F-64386444861C}" srcId="{38EA190D-3FA4-4EB1-BDCB-4D644C9F732C}" destId="{52C1CE6F-0FF2-474C-93AF-5FB46D5A1396}" srcOrd="2" destOrd="0" parTransId="{C36DC5A0-EC70-49AC-A3FB-590ECAF81FBC}" sibTransId="{DF7C2E10-221A-4A96-AAA5-43B4F66C327B}"/>
    <dgm:cxn modelId="{D4A01E68-43AB-4223-82E6-DF3BE593944D}" srcId="{247E1C64-46B4-4739-9EAE-22F841C29519}" destId="{38EA190D-3FA4-4EB1-BDCB-4D644C9F732C}" srcOrd="0" destOrd="0" parTransId="{5F274863-4900-4EAD-AD2D-FC0728F7774B}" sibTransId="{9CEA05A0-A288-4FC8-8789-493391443B53}"/>
    <dgm:cxn modelId="{864A27BA-5C8A-4C14-8D98-274E182224A3}" type="presOf" srcId="{2576A11D-88BF-4A0F-AE34-67CE1DAC1C4A}" destId="{F9290C40-31A0-4362-828B-1DC3836E24A0}" srcOrd="1" destOrd="0" presId="urn:microsoft.com/office/officeart/2005/8/layout/hierarchy2"/>
    <dgm:cxn modelId="{41BED0C8-694A-4A8D-92CA-703F2CD8EA44}" type="presOf" srcId="{C36DC5A0-EC70-49AC-A3FB-590ECAF81FBC}" destId="{4C647228-A602-454D-9202-151771A26483}" srcOrd="0" destOrd="0" presId="urn:microsoft.com/office/officeart/2005/8/layout/hierarchy2"/>
    <dgm:cxn modelId="{C8D8DBD7-E172-423B-B830-891472127D4A}" type="presOf" srcId="{38EA190D-3FA4-4EB1-BDCB-4D644C9F732C}" destId="{9DADB8AE-9A0D-4B11-92E9-37D7FA382D7B}" srcOrd="0" destOrd="0" presId="urn:microsoft.com/office/officeart/2005/8/layout/hierarchy2"/>
    <dgm:cxn modelId="{549B386E-B3D4-47E2-95AF-4C650269B017}" type="presOf" srcId="{C36DC5A0-EC70-49AC-A3FB-590ECAF81FBC}" destId="{FB9C66B1-53A7-440A-BF82-C84AD1D99F37}" srcOrd="1" destOrd="0" presId="urn:microsoft.com/office/officeart/2005/8/layout/hierarchy2"/>
    <dgm:cxn modelId="{5A0B2103-80EA-4B94-B42F-09749BDAE989}" type="presOf" srcId="{17083D20-A911-4AF6-B325-114847A85992}" destId="{6D1ED19F-24A8-4730-9CD4-50AFBE1F6459}" srcOrd="0" destOrd="0" presId="urn:microsoft.com/office/officeart/2005/8/layout/hierarchy2"/>
    <dgm:cxn modelId="{FBEC273C-A6E5-4D0A-9ECD-42AD1B14B385}" srcId="{38EA190D-3FA4-4EB1-BDCB-4D644C9F732C}" destId="{5C3D51BB-B780-4E48-A1C3-24A2E667B678}" srcOrd="0" destOrd="0" parTransId="{2576A11D-88BF-4A0F-AE34-67CE1DAC1C4A}" sibTransId="{ED66E74B-4155-47F8-9423-0FE62074465B}"/>
    <dgm:cxn modelId="{845E4553-F4FA-49A5-9406-1BBD0F877926}" type="presOf" srcId="{3328145E-DD98-47DE-A70C-93A00ADA016C}" destId="{3B39E99A-DB14-4549-8F86-6EC18F850139}" srcOrd="0" destOrd="0" presId="urn:microsoft.com/office/officeart/2005/8/layout/hierarchy2"/>
    <dgm:cxn modelId="{2B8AF4EA-7B60-4CFE-B6F5-570BCB806AD1}" srcId="{38EA190D-3FA4-4EB1-BDCB-4D644C9F732C}" destId="{3328145E-DD98-47DE-A70C-93A00ADA016C}" srcOrd="1" destOrd="0" parTransId="{17083D20-A911-4AF6-B325-114847A85992}" sibTransId="{AA44AF44-0C9C-4298-9C8E-C3ED8900E116}"/>
    <dgm:cxn modelId="{9279D31D-A4C2-4440-8504-25292711600E}" type="presOf" srcId="{2576A11D-88BF-4A0F-AE34-67CE1DAC1C4A}" destId="{A004054A-0EA5-492D-848B-2CDF47F2540D}" srcOrd="0" destOrd="0" presId="urn:microsoft.com/office/officeart/2005/8/layout/hierarchy2"/>
    <dgm:cxn modelId="{54C3854F-4BD0-4DAD-85FC-2033E407EFF2}" type="presParOf" srcId="{BCBE34E0-C110-41E5-902F-68F913F7BED2}" destId="{CD989EB6-CA77-4F49-8C2B-19C49FDF09A4}" srcOrd="0" destOrd="0" presId="urn:microsoft.com/office/officeart/2005/8/layout/hierarchy2"/>
    <dgm:cxn modelId="{F53C272A-27F0-4EF7-83D0-84965343A0CB}" type="presParOf" srcId="{CD989EB6-CA77-4F49-8C2B-19C49FDF09A4}" destId="{9DADB8AE-9A0D-4B11-92E9-37D7FA382D7B}" srcOrd="0" destOrd="0" presId="urn:microsoft.com/office/officeart/2005/8/layout/hierarchy2"/>
    <dgm:cxn modelId="{A4F123DB-FCEA-4EB1-9F70-20F523ABE48A}" type="presParOf" srcId="{CD989EB6-CA77-4F49-8C2B-19C49FDF09A4}" destId="{F13C045F-679B-4828-BEE4-D81E7911F260}" srcOrd="1" destOrd="0" presId="urn:microsoft.com/office/officeart/2005/8/layout/hierarchy2"/>
    <dgm:cxn modelId="{1891C254-ABE0-40A0-AE2B-E535C9513E9E}" type="presParOf" srcId="{F13C045F-679B-4828-BEE4-D81E7911F260}" destId="{A004054A-0EA5-492D-848B-2CDF47F2540D}" srcOrd="0" destOrd="0" presId="urn:microsoft.com/office/officeart/2005/8/layout/hierarchy2"/>
    <dgm:cxn modelId="{65D53988-8567-4032-B5FB-548CC2AAD0A4}" type="presParOf" srcId="{A004054A-0EA5-492D-848B-2CDF47F2540D}" destId="{F9290C40-31A0-4362-828B-1DC3836E24A0}" srcOrd="0" destOrd="0" presId="urn:microsoft.com/office/officeart/2005/8/layout/hierarchy2"/>
    <dgm:cxn modelId="{ACF199D8-9DA5-4EE0-81C9-21B9AFA073B9}" type="presParOf" srcId="{F13C045F-679B-4828-BEE4-D81E7911F260}" destId="{F7C68DC6-4C18-46ED-87AF-61F47EA2BBD7}" srcOrd="1" destOrd="0" presId="urn:microsoft.com/office/officeart/2005/8/layout/hierarchy2"/>
    <dgm:cxn modelId="{77804967-975B-4D1D-8564-3905CFAC4B42}" type="presParOf" srcId="{F7C68DC6-4C18-46ED-87AF-61F47EA2BBD7}" destId="{A238A98E-2437-4C12-95F7-5C0E89C63224}" srcOrd="0" destOrd="0" presId="urn:microsoft.com/office/officeart/2005/8/layout/hierarchy2"/>
    <dgm:cxn modelId="{231C4A7A-F99C-47F1-99C9-D0953112DBEA}" type="presParOf" srcId="{F7C68DC6-4C18-46ED-87AF-61F47EA2BBD7}" destId="{671002A6-BADE-40C5-A9D7-51F0B777D950}" srcOrd="1" destOrd="0" presId="urn:microsoft.com/office/officeart/2005/8/layout/hierarchy2"/>
    <dgm:cxn modelId="{B4A2B2E4-49BD-4400-86DB-C9EB47EF13C9}" type="presParOf" srcId="{F13C045F-679B-4828-BEE4-D81E7911F260}" destId="{6D1ED19F-24A8-4730-9CD4-50AFBE1F6459}" srcOrd="2" destOrd="0" presId="urn:microsoft.com/office/officeart/2005/8/layout/hierarchy2"/>
    <dgm:cxn modelId="{F83A2C29-4FA8-4B13-871B-7FF632DCDD09}" type="presParOf" srcId="{6D1ED19F-24A8-4730-9CD4-50AFBE1F6459}" destId="{54B78C6C-79C2-4CEA-A73D-8CBCB41D28E3}" srcOrd="0" destOrd="0" presId="urn:microsoft.com/office/officeart/2005/8/layout/hierarchy2"/>
    <dgm:cxn modelId="{C4D8C325-CD19-4512-98D8-6AD93F356C94}" type="presParOf" srcId="{F13C045F-679B-4828-BEE4-D81E7911F260}" destId="{A6F6CBFC-B657-4D72-AFDC-BD5CA99B5B53}" srcOrd="3" destOrd="0" presId="urn:microsoft.com/office/officeart/2005/8/layout/hierarchy2"/>
    <dgm:cxn modelId="{91234D56-4B33-4D72-8960-75B904B5F8E9}" type="presParOf" srcId="{A6F6CBFC-B657-4D72-AFDC-BD5CA99B5B53}" destId="{3B39E99A-DB14-4549-8F86-6EC18F850139}" srcOrd="0" destOrd="0" presId="urn:microsoft.com/office/officeart/2005/8/layout/hierarchy2"/>
    <dgm:cxn modelId="{6448A780-4E54-467D-A962-A4D2E0E7F755}" type="presParOf" srcId="{A6F6CBFC-B657-4D72-AFDC-BD5CA99B5B53}" destId="{A9994449-6A15-46AB-B034-7B502A3C2CFE}" srcOrd="1" destOrd="0" presId="urn:microsoft.com/office/officeart/2005/8/layout/hierarchy2"/>
    <dgm:cxn modelId="{F01C8B90-D217-46ED-A0FC-E117D1D1449F}" type="presParOf" srcId="{F13C045F-679B-4828-BEE4-D81E7911F260}" destId="{4C647228-A602-454D-9202-151771A26483}" srcOrd="4" destOrd="0" presId="urn:microsoft.com/office/officeart/2005/8/layout/hierarchy2"/>
    <dgm:cxn modelId="{53A59403-D622-43BC-A4A3-E62BAEF965D1}" type="presParOf" srcId="{4C647228-A602-454D-9202-151771A26483}" destId="{FB9C66B1-53A7-440A-BF82-C84AD1D99F37}" srcOrd="0" destOrd="0" presId="urn:microsoft.com/office/officeart/2005/8/layout/hierarchy2"/>
    <dgm:cxn modelId="{9CC25E26-E8EA-4425-AC41-9171D6AF80BF}" type="presParOf" srcId="{F13C045F-679B-4828-BEE4-D81E7911F260}" destId="{7A13781B-ACBE-4BE6-9596-ECDCE94DB575}" srcOrd="5" destOrd="0" presId="urn:microsoft.com/office/officeart/2005/8/layout/hierarchy2"/>
    <dgm:cxn modelId="{A41B6251-A93C-45E1-B58E-A413F7CB28BC}" type="presParOf" srcId="{7A13781B-ACBE-4BE6-9596-ECDCE94DB575}" destId="{CBA520A2-D199-4639-8D6D-34CC86A880CF}" srcOrd="0" destOrd="0" presId="urn:microsoft.com/office/officeart/2005/8/layout/hierarchy2"/>
    <dgm:cxn modelId="{0E396320-5BA2-4CAD-A898-618C5149D3FE}" type="presParOf" srcId="{7A13781B-ACBE-4BE6-9596-ECDCE94DB575}" destId="{D5B7DBF7-65DF-4515-8472-7AFBEE5571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57584-7817-4DB0-9FC2-4984D719D428}">
      <dsp:nvSpPr>
        <dsp:cNvPr id="0" name=""/>
        <dsp:cNvSpPr/>
      </dsp:nvSpPr>
      <dsp:spPr>
        <a:xfrm>
          <a:off x="5890" y="718398"/>
          <a:ext cx="2758309" cy="51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err="1" smtClean="0">
              <a:solidFill>
                <a:schemeClr val="tx1"/>
              </a:solidFill>
            </a:rPr>
            <a:t>polyreakcie</a:t>
          </a:r>
          <a:endParaRPr lang="sk-SK" sz="2000" b="1" kern="1200" dirty="0">
            <a:solidFill>
              <a:schemeClr val="tx1"/>
            </a:solidFill>
          </a:endParaRPr>
        </a:p>
      </dsp:txBody>
      <dsp:txXfrm>
        <a:off x="21091" y="733599"/>
        <a:ext cx="2727907" cy="488600"/>
      </dsp:txXfrm>
    </dsp:sp>
    <dsp:sp modelId="{90A5E3F9-B87B-448E-A656-8698AB885051}">
      <dsp:nvSpPr>
        <dsp:cNvPr id="0" name=""/>
        <dsp:cNvSpPr/>
      </dsp:nvSpPr>
      <dsp:spPr>
        <a:xfrm rot="18289469">
          <a:off x="2608266" y="655590"/>
          <a:ext cx="727066" cy="47765"/>
        </a:xfrm>
        <a:custGeom>
          <a:avLst/>
          <a:gdLst/>
          <a:ahLst/>
          <a:cxnLst/>
          <a:rect l="0" t="0" r="0" b="0"/>
          <a:pathLst>
            <a:path>
              <a:moveTo>
                <a:pt x="0" y="23882"/>
              </a:moveTo>
              <a:lnTo>
                <a:pt x="727066" y="23882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>
        <a:off x="2953623" y="661297"/>
        <a:ext cx="36353" cy="36353"/>
      </dsp:txXfrm>
    </dsp:sp>
    <dsp:sp modelId="{A068C81A-555C-44F9-852D-2061AB2D6EF3}">
      <dsp:nvSpPr>
        <dsp:cNvPr id="0" name=""/>
        <dsp:cNvSpPr/>
      </dsp:nvSpPr>
      <dsp:spPr>
        <a:xfrm>
          <a:off x="3179400" y="121546"/>
          <a:ext cx="2758309" cy="51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</a:rPr>
            <a:t>Polymerizácia</a:t>
          </a:r>
          <a:endParaRPr lang="sk-SK" sz="2000" b="1" kern="1200" dirty="0">
            <a:solidFill>
              <a:schemeClr val="tx1"/>
            </a:solidFill>
          </a:endParaRPr>
        </a:p>
      </dsp:txBody>
      <dsp:txXfrm>
        <a:off x="3194601" y="136747"/>
        <a:ext cx="2727907" cy="488600"/>
      </dsp:txXfrm>
    </dsp:sp>
    <dsp:sp modelId="{C4CDE471-2314-483C-AE99-67A1CE7A6350}">
      <dsp:nvSpPr>
        <dsp:cNvPr id="0" name=""/>
        <dsp:cNvSpPr/>
      </dsp:nvSpPr>
      <dsp:spPr>
        <a:xfrm>
          <a:off x="2764199" y="954017"/>
          <a:ext cx="415201" cy="47765"/>
        </a:xfrm>
        <a:custGeom>
          <a:avLst/>
          <a:gdLst/>
          <a:ahLst/>
          <a:cxnLst/>
          <a:rect l="0" t="0" r="0" b="0"/>
          <a:pathLst>
            <a:path>
              <a:moveTo>
                <a:pt x="0" y="23882"/>
              </a:moveTo>
              <a:lnTo>
                <a:pt x="415201" y="23882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>
        <a:off x="2961419" y="967519"/>
        <a:ext cx="20760" cy="20760"/>
      </dsp:txXfrm>
    </dsp:sp>
    <dsp:sp modelId="{62FC8F66-955A-4CB0-9357-0180A76B1E9C}">
      <dsp:nvSpPr>
        <dsp:cNvPr id="0" name=""/>
        <dsp:cNvSpPr/>
      </dsp:nvSpPr>
      <dsp:spPr>
        <a:xfrm>
          <a:off x="3179400" y="718398"/>
          <a:ext cx="2758309" cy="51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err="1" smtClean="0">
              <a:solidFill>
                <a:schemeClr val="tx1"/>
              </a:solidFill>
            </a:rPr>
            <a:t>Polykondenzácia</a:t>
          </a:r>
          <a:endParaRPr lang="sk-SK" sz="2000" b="1" kern="1200" dirty="0">
            <a:solidFill>
              <a:schemeClr val="tx1"/>
            </a:solidFill>
          </a:endParaRPr>
        </a:p>
      </dsp:txBody>
      <dsp:txXfrm>
        <a:off x="3194601" y="733599"/>
        <a:ext cx="2727907" cy="488600"/>
      </dsp:txXfrm>
    </dsp:sp>
    <dsp:sp modelId="{8CACE2C1-DEF1-41A8-B56D-D58F88220BC1}">
      <dsp:nvSpPr>
        <dsp:cNvPr id="0" name=""/>
        <dsp:cNvSpPr/>
      </dsp:nvSpPr>
      <dsp:spPr>
        <a:xfrm rot="3310531">
          <a:off x="2608266" y="1252443"/>
          <a:ext cx="727066" cy="47765"/>
        </a:xfrm>
        <a:custGeom>
          <a:avLst/>
          <a:gdLst/>
          <a:ahLst/>
          <a:cxnLst/>
          <a:rect l="0" t="0" r="0" b="0"/>
          <a:pathLst>
            <a:path>
              <a:moveTo>
                <a:pt x="0" y="23882"/>
              </a:moveTo>
              <a:lnTo>
                <a:pt x="727066" y="23882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>
        <a:off x="2953623" y="1258149"/>
        <a:ext cx="36353" cy="36353"/>
      </dsp:txXfrm>
    </dsp:sp>
    <dsp:sp modelId="{80FC11C6-1799-4079-A6A9-788CF0774C98}">
      <dsp:nvSpPr>
        <dsp:cNvPr id="0" name=""/>
        <dsp:cNvSpPr/>
      </dsp:nvSpPr>
      <dsp:spPr>
        <a:xfrm>
          <a:off x="3179400" y="1315251"/>
          <a:ext cx="2758309" cy="519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err="1" smtClean="0">
              <a:solidFill>
                <a:schemeClr val="tx1"/>
              </a:solidFill>
            </a:rPr>
            <a:t>Polyadícia</a:t>
          </a:r>
          <a:endParaRPr lang="sk-SK" sz="2000" b="1" kern="1200" dirty="0">
            <a:solidFill>
              <a:schemeClr val="tx1"/>
            </a:solidFill>
          </a:endParaRPr>
        </a:p>
      </dsp:txBody>
      <dsp:txXfrm>
        <a:off x="3194601" y="1330452"/>
        <a:ext cx="2727907" cy="488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DB8AE-9A0D-4B11-92E9-37D7FA382D7B}">
      <dsp:nvSpPr>
        <dsp:cNvPr id="0" name=""/>
        <dsp:cNvSpPr/>
      </dsp:nvSpPr>
      <dsp:spPr>
        <a:xfrm>
          <a:off x="95249" y="1416843"/>
          <a:ext cx="2460625" cy="123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dirty="0" smtClean="0"/>
            <a:t>plasty</a:t>
          </a:r>
        </a:p>
      </dsp:txBody>
      <dsp:txXfrm>
        <a:off x="131284" y="1452878"/>
        <a:ext cx="2388555" cy="1158242"/>
      </dsp:txXfrm>
    </dsp:sp>
    <dsp:sp modelId="{A004054A-0EA5-492D-848B-2CDF47F2540D}">
      <dsp:nvSpPr>
        <dsp:cNvPr id="0" name=""/>
        <dsp:cNvSpPr/>
      </dsp:nvSpPr>
      <dsp:spPr>
        <a:xfrm rot="18289469">
          <a:off x="2186232" y="1297324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kern="1200"/>
        </a:p>
      </dsp:txBody>
      <dsp:txXfrm>
        <a:off x="3004911" y="1281481"/>
        <a:ext cx="86176" cy="86176"/>
      </dsp:txXfrm>
    </dsp:sp>
    <dsp:sp modelId="{A238A98E-2437-4C12-95F7-5C0E89C63224}">
      <dsp:nvSpPr>
        <dsp:cNvPr id="0" name=""/>
        <dsp:cNvSpPr/>
      </dsp:nvSpPr>
      <dsp:spPr>
        <a:xfrm>
          <a:off x="3540125" y="1984"/>
          <a:ext cx="2460625" cy="123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dirty="0" smtClean="0"/>
            <a:t>termoplasty</a:t>
          </a:r>
          <a:endParaRPr lang="sk-SK" sz="3600" kern="1200" dirty="0"/>
        </a:p>
      </dsp:txBody>
      <dsp:txXfrm>
        <a:off x="3576160" y="38019"/>
        <a:ext cx="2388555" cy="1158242"/>
      </dsp:txXfrm>
    </dsp:sp>
    <dsp:sp modelId="{6D1ED19F-24A8-4730-9CD4-50AFBE1F6459}">
      <dsp:nvSpPr>
        <dsp:cNvPr id="0" name=""/>
        <dsp:cNvSpPr/>
      </dsp:nvSpPr>
      <dsp:spPr>
        <a:xfrm>
          <a:off x="2555874" y="2004753"/>
          <a:ext cx="98425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84250" y="27246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500" kern="1200"/>
        </a:p>
      </dsp:txBody>
      <dsp:txXfrm>
        <a:off x="3023393" y="2007393"/>
        <a:ext cx="49212" cy="49212"/>
      </dsp:txXfrm>
    </dsp:sp>
    <dsp:sp modelId="{3B39E99A-DB14-4549-8F86-6EC18F850139}">
      <dsp:nvSpPr>
        <dsp:cNvPr id="0" name=""/>
        <dsp:cNvSpPr/>
      </dsp:nvSpPr>
      <dsp:spPr>
        <a:xfrm>
          <a:off x="3540125" y="1416843"/>
          <a:ext cx="2460625" cy="123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dirty="0" err="1" smtClean="0"/>
            <a:t>termosety</a:t>
          </a:r>
          <a:endParaRPr lang="sk-SK" sz="3600" kern="1200" dirty="0"/>
        </a:p>
      </dsp:txBody>
      <dsp:txXfrm>
        <a:off x="3576160" y="1452878"/>
        <a:ext cx="2388555" cy="1158242"/>
      </dsp:txXfrm>
    </dsp:sp>
    <dsp:sp modelId="{4C647228-A602-454D-9202-151771A26483}">
      <dsp:nvSpPr>
        <dsp:cNvPr id="0" name=""/>
        <dsp:cNvSpPr/>
      </dsp:nvSpPr>
      <dsp:spPr>
        <a:xfrm rot="3310531">
          <a:off x="2186232" y="2712183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600" kern="1200"/>
        </a:p>
      </dsp:txBody>
      <dsp:txXfrm>
        <a:off x="3004911" y="2696341"/>
        <a:ext cx="86176" cy="86176"/>
      </dsp:txXfrm>
    </dsp:sp>
    <dsp:sp modelId="{CBA520A2-D199-4639-8D6D-34CC86A880CF}">
      <dsp:nvSpPr>
        <dsp:cNvPr id="0" name=""/>
        <dsp:cNvSpPr/>
      </dsp:nvSpPr>
      <dsp:spPr>
        <a:xfrm>
          <a:off x="3540125" y="2831703"/>
          <a:ext cx="2460625" cy="123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600" kern="1200" dirty="0" err="1" smtClean="0"/>
            <a:t>elastoméry</a:t>
          </a:r>
          <a:endParaRPr lang="sk-SK" sz="3600" kern="1200" dirty="0"/>
        </a:p>
      </dsp:txBody>
      <dsp:txXfrm>
        <a:off x="3576160" y="2867738"/>
        <a:ext cx="2388555" cy="1158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10. 6. 2020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gif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//upload.wikimedia.org/wikipedia/commons/7/7b/Polystyren.png" TargetMode="Externa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1470025"/>
          </a:xfrm>
        </p:spPr>
        <p:txBody>
          <a:bodyPr/>
          <a:lstStyle/>
          <a:p>
            <a:r>
              <a:rPr lang="sk-SK" dirty="0" smtClean="0"/>
              <a:t>Plasty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6386" name="Picture 2" descr="http://www.lrs.sk/public/img/gallery/large/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3348588" cy="2514600"/>
          </a:xfrm>
          <a:prstGeom prst="rect">
            <a:avLst/>
          </a:prstGeom>
          <a:noFill/>
        </p:spPr>
      </p:pic>
      <p:pic>
        <p:nvPicPr>
          <p:cNvPr id="16388" name="Picture 4" descr="http://img.mediacentrum.sk/images/gallery/250/5056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886200"/>
            <a:ext cx="2381250" cy="2381250"/>
          </a:xfrm>
          <a:prstGeom prst="rect">
            <a:avLst/>
          </a:prstGeom>
          <a:noFill/>
        </p:spPr>
      </p:pic>
      <p:pic>
        <p:nvPicPr>
          <p:cNvPr id="16390" name="Picture 6" descr="http://www.biospotrebitel.sk/foto-galeria/img/zmesove-plas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52400"/>
            <a:ext cx="3048000" cy="2286001"/>
          </a:xfrm>
          <a:prstGeom prst="rect">
            <a:avLst/>
          </a:prstGeom>
          <a:noFill/>
        </p:spPr>
      </p:pic>
      <p:pic>
        <p:nvPicPr>
          <p:cNvPr id="16392" name="Picture 8" descr="http://www.electrolux.sk/Global/Innovation/Vac%20from%20the%20sea/collageTW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276600"/>
            <a:ext cx="5524500" cy="333375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Plasty vyrobené polymerizáciou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0" y="1219200"/>
            <a:ext cx="31242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d) polyvinylchlorid  </a:t>
            </a:r>
            <a:r>
              <a:rPr lang="sk-SK" sz="2400" b="1" dirty="0" smtClean="0">
                <a:solidFill>
                  <a:schemeClr val="tx1"/>
                </a:solidFill>
              </a:rPr>
              <a:t>PVC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2530" name="Picture 2" descr="http://www.matnet.sav.sk/data/files/37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295400"/>
            <a:ext cx="3008921" cy="1066800"/>
          </a:xfrm>
          <a:prstGeom prst="rect">
            <a:avLst/>
          </a:prstGeom>
          <a:noFill/>
        </p:spPr>
      </p:pic>
      <p:pic>
        <p:nvPicPr>
          <p:cNvPr id="22532" name="Picture 4" descr="http://www.seilnacht.com/Lexikon/k_pv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371600"/>
            <a:ext cx="1905000" cy="1404534"/>
          </a:xfrm>
          <a:prstGeom prst="rect">
            <a:avLst/>
          </a:prstGeom>
          <a:noFill/>
        </p:spPr>
      </p:pic>
      <p:pic>
        <p:nvPicPr>
          <p:cNvPr id="22534" name="Picture 6" descr="http://www.hellopro.de/images/produit-2/2/3/3/polyvinylchlorid-pvc-u-pvc-hi-pvc-els-pvc-c-233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590800"/>
            <a:ext cx="1701622" cy="2209800"/>
          </a:xfrm>
          <a:prstGeom prst="rect">
            <a:avLst/>
          </a:prstGeom>
          <a:noFill/>
        </p:spPr>
      </p:pic>
      <p:pic>
        <p:nvPicPr>
          <p:cNvPr id="22536" name="Picture 8" descr="http://www.kralovstvistavebnin.cz/fotky7241/fotos/_vyrn_534deska-WT-VLNA-BRONZ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3124200"/>
            <a:ext cx="1626481" cy="1219200"/>
          </a:xfrm>
          <a:prstGeom prst="rect">
            <a:avLst/>
          </a:prstGeom>
          <a:noFill/>
        </p:spPr>
      </p:pic>
      <p:pic>
        <p:nvPicPr>
          <p:cNvPr id="22538" name="Picture 10" descr="http://www.pipapobaby.de/shop/images/50421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648200"/>
            <a:ext cx="2446788" cy="1905000"/>
          </a:xfrm>
          <a:prstGeom prst="rect">
            <a:avLst/>
          </a:prstGeom>
          <a:noFill/>
        </p:spPr>
      </p:pic>
      <p:pic>
        <p:nvPicPr>
          <p:cNvPr id="22540" name="Picture 12" descr="http://www.antinovinky.cz/wp-content/uploads/2011/12/linoleu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5029200"/>
            <a:ext cx="1986164" cy="1333500"/>
          </a:xfrm>
          <a:prstGeom prst="rect">
            <a:avLst/>
          </a:prstGeom>
          <a:noFill/>
        </p:spPr>
      </p:pic>
      <p:sp>
        <p:nvSpPr>
          <p:cNvPr id="11" name="Zaoblený obdĺžnik 10"/>
          <p:cNvSpPr/>
          <p:nvPr/>
        </p:nvSpPr>
        <p:spPr>
          <a:xfrm>
            <a:off x="609600" y="2819400"/>
            <a:ext cx="4419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 </a:t>
            </a:r>
            <a:r>
              <a:rPr lang="sk-SK" dirty="0" err="1" smtClean="0"/>
              <a:t>vinylchloridu</a:t>
            </a:r>
            <a:endParaRPr lang="sk-SK" dirty="0"/>
          </a:p>
        </p:txBody>
      </p:sp>
      <p:sp>
        <p:nvSpPr>
          <p:cNvPr id="12" name="Zaoblený obdĺžnik 11"/>
          <p:cNvSpPr/>
          <p:nvPr/>
        </p:nvSpPr>
        <p:spPr>
          <a:xfrm>
            <a:off x="609600" y="3505200"/>
            <a:ext cx="4419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málo odolný voči vyšším teplotám (nad 45°C) a mrazu, NOVODUR, NOVOPLAST, IGELIT</a:t>
            </a:r>
            <a:endParaRPr lang="sk-SK" dirty="0"/>
          </a:p>
        </p:txBody>
      </p:sp>
      <p:sp>
        <p:nvSpPr>
          <p:cNvPr id="13" name="Zaoblený obdĺžnik 12"/>
          <p:cNvSpPr/>
          <p:nvPr/>
        </p:nvSpPr>
        <p:spPr>
          <a:xfrm>
            <a:off x="609600" y="4648200"/>
            <a:ext cx="4419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rúrky, dosky, spotrebný a izolačný materiál, podlahové krytiny, hračky, fólie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Plasty vyrobené polymerizáciou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0" y="1524000"/>
            <a:ext cx="3581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e) </a:t>
            </a:r>
            <a:r>
              <a:rPr lang="sk-SK" sz="2400" b="1" dirty="0" err="1" smtClean="0">
                <a:solidFill>
                  <a:schemeClr val="tx1"/>
                </a:solidFill>
              </a:rPr>
              <a:t>Polytetrafluóretylén</a:t>
            </a:r>
            <a:r>
              <a:rPr lang="sk-SK" sz="2400" b="1" dirty="0" smtClean="0">
                <a:solidFill>
                  <a:schemeClr val="tx1"/>
                </a:solidFill>
              </a:rPr>
              <a:t>  </a:t>
            </a:r>
            <a:r>
              <a:rPr lang="sk-SK" sz="2400" b="1" dirty="0" smtClean="0">
                <a:solidFill>
                  <a:schemeClr val="tx1"/>
                </a:solidFill>
              </a:rPr>
              <a:t>PTFE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3554" name="Picture 2" descr="http://upload.wikimedia.org/wikipedia/commons/1/17/Teflon_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295400"/>
            <a:ext cx="1600200" cy="1400175"/>
          </a:xfrm>
          <a:prstGeom prst="rect">
            <a:avLst/>
          </a:prstGeom>
          <a:noFill/>
        </p:spPr>
      </p:pic>
      <p:pic>
        <p:nvPicPr>
          <p:cNvPr id="23556" name="Picture 4" descr="http://img.mediacentrum.sk/gallery/370/1823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43000"/>
            <a:ext cx="2035667" cy="1524000"/>
          </a:xfrm>
          <a:prstGeom prst="rect">
            <a:avLst/>
          </a:prstGeom>
          <a:noFill/>
        </p:spPr>
      </p:pic>
      <p:pic>
        <p:nvPicPr>
          <p:cNvPr id="23558" name="Picture 6" descr="http://www.matnet.sav.sk/data/files/48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572000"/>
            <a:ext cx="2181225" cy="1695451"/>
          </a:xfrm>
          <a:prstGeom prst="rect">
            <a:avLst/>
          </a:prstGeom>
          <a:noFill/>
        </p:spPr>
      </p:pic>
      <p:pic>
        <p:nvPicPr>
          <p:cNvPr id="23560" name="Picture 8" descr="http://www.matnet.sav.sk/data/files/49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257800"/>
            <a:ext cx="2345436" cy="1447800"/>
          </a:xfrm>
          <a:prstGeom prst="rect">
            <a:avLst/>
          </a:prstGeom>
          <a:noFill/>
        </p:spPr>
      </p:pic>
      <p:pic>
        <p:nvPicPr>
          <p:cNvPr id="23562" name="Picture 10" descr="http://acimg.auctivacommerce.com/imgdata/0/1/2/8/8/9/webimg/357207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1" y="2514600"/>
            <a:ext cx="1981199" cy="1652319"/>
          </a:xfrm>
          <a:prstGeom prst="rect">
            <a:avLst/>
          </a:prstGeom>
          <a:noFill/>
        </p:spPr>
      </p:pic>
      <p:pic>
        <p:nvPicPr>
          <p:cNvPr id="23564" name="Picture 12" descr="http://2.imimg.com/data2/GU/PK/MY-760062/teflon-coating-iron-250x25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5029200"/>
            <a:ext cx="1619250" cy="1619250"/>
          </a:xfrm>
          <a:prstGeom prst="rect">
            <a:avLst/>
          </a:prstGeom>
          <a:noFill/>
        </p:spPr>
      </p:pic>
      <p:pic>
        <p:nvPicPr>
          <p:cNvPr id="23566" name="Picture 14" descr="http://seniorportal.cz/files/articles/13/article1380/130815-dreamstime_907474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5029200"/>
            <a:ext cx="1942088" cy="1371600"/>
          </a:xfrm>
          <a:prstGeom prst="rect">
            <a:avLst/>
          </a:prstGeom>
          <a:noFill/>
        </p:spPr>
      </p:pic>
      <p:sp>
        <p:nvSpPr>
          <p:cNvPr id="12" name="Zaoblený obdĺžnik 11"/>
          <p:cNvSpPr/>
          <p:nvPr/>
        </p:nvSpPr>
        <p:spPr>
          <a:xfrm>
            <a:off x="533400" y="2590800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 </a:t>
            </a:r>
            <a:r>
              <a:rPr lang="sk-SK" dirty="0" err="1" smtClean="0"/>
              <a:t>tetrafluóretylénu</a:t>
            </a:r>
            <a:endParaRPr lang="sk-SK" dirty="0"/>
          </a:p>
        </p:txBody>
      </p:sp>
      <p:sp>
        <p:nvSpPr>
          <p:cNvPr id="13" name="Zaoblený obdĺžnik 12"/>
          <p:cNvSpPr/>
          <p:nvPr/>
        </p:nvSpPr>
        <p:spPr>
          <a:xfrm>
            <a:off x="533400" y="3276600"/>
            <a:ext cx="487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elektroizolant</a:t>
            </a:r>
            <a:r>
              <a:rPr lang="sk-SK" dirty="0" smtClean="0"/>
              <a:t>, jeden z najodolnejších plastov, TEFLON </a:t>
            </a:r>
            <a:endParaRPr lang="sk-SK" dirty="0"/>
          </a:p>
        </p:txBody>
      </p:sp>
      <p:sp>
        <p:nvSpPr>
          <p:cNvPr id="14" name="Zaoblený obdĺžnik 13"/>
          <p:cNvSpPr/>
          <p:nvPr/>
        </p:nvSpPr>
        <p:spPr>
          <a:xfrm>
            <a:off x="533400" y="3962400"/>
            <a:ext cx="487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zariadenia pre chemický priemysel, skĺznice lyží, ochranný povlak riadu, implantáty v medicíne, šošovky, dentálne nite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Plasty vyrobené polymerizáciou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52400" y="1524000"/>
            <a:ext cx="3733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f) </a:t>
            </a:r>
            <a:r>
              <a:rPr lang="sk-SK" sz="2400" b="1" dirty="0" err="1" smtClean="0">
                <a:solidFill>
                  <a:schemeClr val="tx1"/>
                </a:solidFill>
              </a:rPr>
              <a:t>polymetyl-metakrylát</a:t>
            </a:r>
            <a:r>
              <a:rPr lang="sk-SK" sz="2400" b="1" dirty="0" smtClean="0">
                <a:solidFill>
                  <a:schemeClr val="tx1"/>
                </a:solidFill>
              </a:rPr>
              <a:t> </a:t>
            </a:r>
            <a:r>
              <a:rPr lang="sk-SK" sz="2400" b="1" dirty="0" smtClean="0">
                <a:solidFill>
                  <a:schemeClr val="tx1"/>
                </a:solidFill>
              </a:rPr>
              <a:t>PMMA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4578" name="Picture 2" descr="http://www.valuplast.cz/get.php?id=4&amp;s=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295400"/>
            <a:ext cx="1676400" cy="2590801"/>
          </a:xfrm>
          <a:prstGeom prst="rect">
            <a:avLst/>
          </a:prstGeom>
          <a:noFill/>
        </p:spPr>
      </p:pic>
      <p:pic>
        <p:nvPicPr>
          <p:cNvPr id="24582" name="Picture 6" descr="http://www.luxusnakupelna.sk/produkty/foto_527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419600"/>
            <a:ext cx="2438400" cy="2438400"/>
          </a:xfrm>
          <a:prstGeom prst="rect">
            <a:avLst/>
          </a:prstGeom>
          <a:noFill/>
        </p:spPr>
      </p:pic>
      <p:pic>
        <p:nvPicPr>
          <p:cNvPr id="24584" name="Picture 8" descr="http://urobsisam.topky.sk/UserFiles/Image/stavba-a-rekonstrukcia/materialy-a-vyrobky/lepime-kovy-a-plasty-1013/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124200"/>
            <a:ext cx="2452789" cy="1905000"/>
          </a:xfrm>
          <a:prstGeom prst="rect">
            <a:avLst/>
          </a:prstGeom>
          <a:noFill/>
        </p:spPr>
      </p:pic>
      <p:sp>
        <p:nvSpPr>
          <p:cNvPr id="9" name="Zaoblený obdĺžnik 8"/>
          <p:cNvSpPr/>
          <p:nvPr/>
        </p:nvSpPr>
        <p:spPr>
          <a:xfrm>
            <a:off x="685800" y="259080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 </a:t>
            </a:r>
            <a:r>
              <a:rPr lang="sk-SK" dirty="0" err="1" smtClean="0"/>
              <a:t>metyl-metakrylátu</a:t>
            </a:r>
            <a:endParaRPr lang="sk-SK" dirty="0"/>
          </a:p>
        </p:txBody>
      </p:sp>
      <p:sp>
        <p:nvSpPr>
          <p:cNvPr id="10" name="Zaoblený obdĺžnik 9"/>
          <p:cNvSpPr/>
          <p:nvPr/>
        </p:nvSpPr>
        <p:spPr>
          <a:xfrm>
            <a:off x="685800" y="335280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priesvitná, pevná hmota, PLEXISKLO, ORGANICKÉ SKLO</a:t>
            </a:r>
            <a:endParaRPr lang="sk-SK" dirty="0"/>
          </a:p>
        </p:txBody>
      </p:sp>
      <p:sp>
        <p:nvSpPr>
          <p:cNvPr id="11" name="Zaoblený obdĺžnik 10"/>
          <p:cNvSpPr/>
          <p:nvPr/>
        </p:nvSpPr>
        <p:spPr>
          <a:xfrm>
            <a:off x="685800" y="411480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sklá áut a lietadiel, optické šošovky, zubná a kostná chirurgia</a:t>
            </a:r>
            <a:endParaRPr lang="sk-SK" dirty="0"/>
          </a:p>
        </p:txBody>
      </p:sp>
      <p:pic>
        <p:nvPicPr>
          <p:cNvPr id="24586" name="Picture 10" descr="http://www.ocnivady.cz/upload/img/article/24/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105400"/>
            <a:ext cx="1190625" cy="895351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Plasty vyrobené </a:t>
            </a:r>
            <a:r>
              <a:rPr lang="sk-SK" dirty="0" err="1" smtClean="0"/>
              <a:t>polykondenzáciou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562171" y="1524000"/>
            <a:ext cx="2209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 </a:t>
            </a:r>
            <a:r>
              <a:rPr lang="sk-SK" b="1" dirty="0" err="1" smtClean="0">
                <a:solidFill>
                  <a:schemeClr val="tx1"/>
                </a:solidFill>
              </a:rPr>
              <a:t>polyestery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PES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25602" name="Picture 2" descr="http://www.babylife.cz/images/sklady_podrobnosti/deka_BIO_nahled02_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371600"/>
            <a:ext cx="2167759" cy="1676400"/>
          </a:xfrm>
          <a:prstGeom prst="rect">
            <a:avLst/>
          </a:prstGeom>
          <a:noFill/>
        </p:spPr>
      </p:pic>
      <p:pic>
        <p:nvPicPr>
          <p:cNvPr id="25606" name="Picture 6" descr="http://i01.i.aliimg.com/wsphoto/v0/489742509/100-polyestery-embroidery-yarn-1000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29200"/>
            <a:ext cx="2443163" cy="1600200"/>
          </a:xfrm>
          <a:prstGeom prst="rect">
            <a:avLst/>
          </a:prstGeom>
          <a:noFill/>
        </p:spPr>
      </p:pic>
      <p:pic>
        <p:nvPicPr>
          <p:cNvPr id="25608" name="Picture 8" descr="http://lh6.ggpht.com/_g1PU89Do2hk/S3DWBtl7_8I/AAAAAAAABWk/f5p6JLSULTk/run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4800600"/>
            <a:ext cx="1981200" cy="1614678"/>
          </a:xfrm>
          <a:prstGeom prst="rect">
            <a:avLst/>
          </a:prstGeom>
          <a:noFill/>
        </p:spPr>
      </p:pic>
      <p:pic>
        <p:nvPicPr>
          <p:cNvPr id="25610" name="Picture 10" descr="http://www.shopcity.sk/preview-file/1d9b8462fd25e939cb229abfe32c7cc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743200"/>
            <a:ext cx="2222500" cy="1905000"/>
          </a:xfrm>
          <a:prstGeom prst="rect">
            <a:avLst/>
          </a:prstGeom>
          <a:noFill/>
        </p:spPr>
      </p:pic>
      <p:sp>
        <p:nvSpPr>
          <p:cNvPr id="10" name="Zaoblený obdĺžnik 9"/>
          <p:cNvSpPr/>
          <p:nvPr/>
        </p:nvSpPr>
        <p:spPr>
          <a:xfrm>
            <a:off x="685800" y="2667000"/>
            <a:ext cx="480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 dvojsýtnych alkoholov a </a:t>
            </a:r>
            <a:r>
              <a:rPr lang="sk-SK" dirty="0" err="1" smtClean="0"/>
              <a:t>dikarboxylových</a:t>
            </a:r>
            <a:r>
              <a:rPr lang="sk-SK" dirty="0" smtClean="0"/>
              <a:t> kyselín</a:t>
            </a:r>
            <a:endParaRPr lang="sk-SK" dirty="0"/>
          </a:p>
        </p:txBody>
      </p:sp>
      <p:sp>
        <p:nvSpPr>
          <p:cNvPr id="11" name="Zaoblený obdĺžnik 10"/>
          <p:cNvSpPr/>
          <p:nvPr/>
        </p:nvSpPr>
        <p:spPr>
          <a:xfrm>
            <a:off x="685800" y="3352800"/>
            <a:ext cx="480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pevné, odolné voči oderu</a:t>
            </a:r>
            <a:endParaRPr lang="sk-SK" dirty="0"/>
          </a:p>
        </p:txBody>
      </p:sp>
      <p:sp>
        <p:nvSpPr>
          <p:cNvPr id="12" name="Zaoblený obdĺžnik 11"/>
          <p:cNvSpPr/>
          <p:nvPr/>
        </p:nvSpPr>
        <p:spPr>
          <a:xfrm>
            <a:off x="685800" y="4038600"/>
            <a:ext cx="480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textilné vlákna, filmy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Plasty vyrobené </a:t>
            </a:r>
            <a:r>
              <a:rPr lang="sk-SK" dirty="0" err="1" smtClean="0"/>
              <a:t>polykondenzáciou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685800" y="1524000"/>
            <a:ext cx="2286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polyamid PAD</a:t>
            </a:r>
            <a:endParaRPr lang="sk-SK" sz="2000" b="1" dirty="0">
              <a:solidFill>
                <a:schemeClr val="tx1"/>
              </a:solidFill>
            </a:endParaRPr>
          </a:p>
        </p:txBody>
      </p:sp>
      <p:pic>
        <p:nvPicPr>
          <p:cNvPr id="26626" name="Picture 2" descr="http://www.tsa1.net/Friess/images/M_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447800"/>
            <a:ext cx="2033655" cy="1600200"/>
          </a:xfrm>
          <a:prstGeom prst="rect">
            <a:avLst/>
          </a:prstGeom>
          <a:noFill/>
        </p:spPr>
      </p:pic>
      <p:pic>
        <p:nvPicPr>
          <p:cNvPr id="26628" name="Picture 4" descr="http://www.kladexa.cz/images/vyrobky/lity-alkalicky-polyam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95800"/>
            <a:ext cx="2057400" cy="2031544"/>
          </a:xfrm>
          <a:prstGeom prst="rect">
            <a:avLst/>
          </a:prstGeom>
          <a:noFill/>
        </p:spPr>
      </p:pic>
      <p:pic>
        <p:nvPicPr>
          <p:cNvPr id="26630" name="Picture 6" descr="http://www.krasoshop.sk/images/33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124200"/>
            <a:ext cx="2015378" cy="2514600"/>
          </a:xfrm>
          <a:prstGeom prst="rect">
            <a:avLst/>
          </a:prstGeom>
          <a:noFill/>
        </p:spPr>
      </p:pic>
      <p:pic>
        <p:nvPicPr>
          <p:cNvPr id="26632" name="Picture 8" descr="http://www.mirasport.sk/fotky8716/fotos/gen320/gen__vyr_1202slnecnik-polyamid-180c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419600"/>
            <a:ext cx="2209799" cy="2209800"/>
          </a:xfrm>
          <a:prstGeom prst="rect">
            <a:avLst/>
          </a:prstGeom>
          <a:noFill/>
        </p:spPr>
      </p:pic>
      <p:sp>
        <p:nvSpPr>
          <p:cNvPr id="9" name="Zaoblený obdĺžnik 8"/>
          <p:cNvSpPr/>
          <p:nvPr/>
        </p:nvSpPr>
        <p:spPr>
          <a:xfrm>
            <a:off x="685800" y="25908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 </a:t>
            </a:r>
            <a:r>
              <a:rPr lang="sk-SK" dirty="0" err="1" smtClean="0"/>
              <a:t>diamínov</a:t>
            </a:r>
            <a:r>
              <a:rPr lang="sk-SK" dirty="0" smtClean="0"/>
              <a:t> a </a:t>
            </a:r>
            <a:r>
              <a:rPr lang="sk-SK" dirty="0" err="1" smtClean="0"/>
              <a:t>dikarboxylových</a:t>
            </a:r>
            <a:r>
              <a:rPr lang="sk-SK" dirty="0" smtClean="0"/>
              <a:t> kyselín</a:t>
            </a:r>
            <a:endParaRPr lang="sk-SK" dirty="0"/>
          </a:p>
        </p:txBody>
      </p:sp>
      <p:sp>
        <p:nvSpPr>
          <p:cNvPr id="11" name="Zaoblený obdĺžnik 10"/>
          <p:cNvSpPr/>
          <p:nvPr/>
        </p:nvSpPr>
        <p:spPr>
          <a:xfrm>
            <a:off x="685800" y="32766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pevné, odolné, dobre tvarovateľné</a:t>
            </a:r>
            <a:endParaRPr lang="sk-SK" dirty="0"/>
          </a:p>
        </p:txBody>
      </p:sp>
      <p:sp>
        <p:nvSpPr>
          <p:cNvPr id="12" name="Zaoblený obdĺžnik 11"/>
          <p:cNvSpPr/>
          <p:nvPr/>
        </p:nvSpPr>
        <p:spPr>
          <a:xfrm>
            <a:off x="685800" y="38862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textilné vlákna NYLON, laná, úžitkové predmety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Plasty vyrobené </a:t>
            </a:r>
            <a:r>
              <a:rPr lang="sk-SK" dirty="0" err="1" smtClean="0"/>
              <a:t>polykondenzáciou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685800" y="1524000"/>
            <a:ext cx="32766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tx1"/>
                </a:solidFill>
              </a:rPr>
              <a:t>Fenoplasty</a:t>
            </a:r>
            <a:endParaRPr lang="sk-SK" b="1" dirty="0" smtClean="0">
              <a:solidFill>
                <a:schemeClr val="tx1"/>
              </a:solidFill>
            </a:endParaRP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(</a:t>
            </a:r>
            <a:r>
              <a:rPr lang="sk-SK" b="1" dirty="0" err="1" smtClean="0">
                <a:solidFill>
                  <a:schemeClr val="tx1"/>
                </a:solidFill>
              </a:rPr>
              <a:t>fenolformaldehydové</a:t>
            </a:r>
            <a:r>
              <a:rPr lang="sk-SK" b="1" dirty="0" smtClean="0">
                <a:solidFill>
                  <a:schemeClr val="tx1"/>
                </a:solidFill>
              </a:rPr>
              <a:t> živice)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27650" name="Picture 2" descr="http://www.plastchem.com.pl/pics/fenoplas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295400"/>
            <a:ext cx="2752725" cy="2000251"/>
          </a:xfrm>
          <a:prstGeom prst="rect">
            <a:avLst/>
          </a:prstGeom>
          <a:noFill/>
        </p:spPr>
      </p:pic>
      <p:pic>
        <p:nvPicPr>
          <p:cNvPr id="27652" name="Picture 4" descr="http://t0.gstatic.com/images?q=tbn:ANd9GcQhCkqrQsblm6L_fFPMuOm0Pvgh_HfmzUXb-Xfbp03l-kmhA-EPmfYtIba7S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3225" y="3276600"/>
            <a:ext cx="2390775" cy="1914525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685800" y="312420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 fenolu a formaldehydu 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685800" y="381000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NOVOLAK, REZIT – nerozpustný, netaviteľný</a:t>
            </a:r>
            <a:endParaRPr lang="sk-SK" dirty="0"/>
          </a:p>
        </p:txBody>
      </p:sp>
      <p:sp>
        <p:nvSpPr>
          <p:cNvPr id="9" name="Zaoblený obdĺžnik 8"/>
          <p:cNvSpPr/>
          <p:nvPr/>
        </p:nvSpPr>
        <p:spPr>
          <a:xfrm>
            <a:off x="685800" y="4495800"/>
            <a:ext cx="518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náterové hmoty, lepidlá, elektrotechnický materiál</a:t>
            </a:r>
            <a:endParaRPr lang="sk-SK" dirty="0"/>
          </a:p>
        </p:txBody>
      </p:sp>
      <p:pic>
        <p:nvPicPr>
          <p:cNvPr id="27654" name="Picture 6" descr="http://i00.i.aliimg.com/photo/v0/109803424/Powder_Novolak_Resins_For_Various_Applic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419600"/>
            <a:ext cx="1215998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Plasty vyrobené </a:t>
            </a:r>
            <a:r>
              <a:rPr lang="sk-SK" dirty="0" err="1" smtClean="0"/>
              <a:t>polykondenzáciou</a:t>
            </a:r>
            <a:endParaRPr lang="sk-SK" dirty="0"/>
          </a:p>
        </p:txBody>
      </p:sp>
      <p:sp>
        <p:nvSpPr>
          <p:cNvPr id="3" name="Šípka doprava 2"/>
          <p:cNvSpPr/>
          <p:nvPr/>
        </p:nvSpPr>
        <p:spPr>
          <a:xfrm>
            <a:off x="381000" y="1676400"/>
            <a:ext cx="2057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 smtClean="0">
                <a:solidFill>
                  <a:schemeClr val="tx1"/>
                </a:solidFill>
              </a:rPr>
              <a:t>aminoplasty</a:t>
            </a:r>
            <a:endParaRPr lang="sk-SK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upload.wikimedia.org/wikipedia/commons/thumb/a/a1/Piatto_in_melammina.jpg/250px-Piatto_in_melamm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0" y="1371600"/>
            <a:ext cx="2381250" cy="1190625"/>
          </a:xfrm>
          <a:prstGeom prst="rect">
            <a:avLst/>
          </a:prstGeom>
          <a:noFill/>
        </p:spPr>
      </p:pic>
      <p:pic>
        <p:nvPicPr>
          <p:cNvPr id="1028" name="Picture 4" descr="http://www.tk-furnitura.com.ua/p/Image/main/BUTTON/aminoplast_butt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514600"/>
            <a:ext cx="1905000" cy="1905000"/>
          </a:xfrm>
          <a:prstGeom prst="rect">
            <a:avLst/>
          </a:prstGeom>
          <a:noFill/>
        </p:spPr>
      </p:pic>
      <p:pic>
        <p:nvPicPr>
          <p:cNvPr id="1030" name="Picture 6" descr="http://www.inno-watt.de/ikat/Katalogdatenpflege/projektbilder/0044p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876800"/>
            <a:ext cx="2286000" cy="1714500"/>
          </a:xfrm>
          <a:prstGeom prst="rect">
            <a:avLst/>
          </a:prstGeom>
          <a:noFill/>
        </p:spPr>
      </p:pic>
      <p:pic>
        <p:nvPicPr>
          <p:cNvPr id="1032" name="Picture 8" descr="http://www.lfu.bayern.de/altlasten/schadstoffratgeber_gebaeuderueckbau/suchregister/pic/gross/840_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4800600"/>
            <a:ext cx="2362200" cy="1569999"/>
          </a:xfrm>
          <a:prstGeom prst="rect">
            <a:avLst/>
          </a:prstGeom>
          <a:noFill/>
        </p:spPr>
      </p:pic>
      <p:sp>
        <p:nvSpPr>
          <p:cNvPr id="8" name="Zaoblený obdĺžnik 7"/>
          <p:cNvSpPr/>
          <p:nvPr/>
        </p:nvSpPr>
        <p:spPr>
          <a:xfrm>
            <a:off x="685800" y="2667000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 močoviny a formaldehydu</a:t>
            </a:r>
            <a:endParaRPr lang="sk-SK" dirty="0"/>
          </a:p>
        </p:txBody>
      </p:sp>
      <p:sp>
        <p:nvSpPr>
          <p:cNvPr id="9" name="Zaoblený obdĺžnik 8"/>
          <p:cNvSpPr/>
          <p:nvPr/>
        </p:nvSpPr>
        <p:spPr>
          <a:xfrm>
            <a:off x="685800" y="3276600"/>
            <a:ext cx="510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bezfarebné alebo biele, dajú sa ľubovoľne farbiť, UMAKART</a:t>
            </a:r>
            <a:endParaRPr lang="sk-SK" dirty="0"/>
          </a:p>
        </p:txBody>
      </p:sp>
      <p:sp>
        <p:nvSpPr>
          <p:cNvPr id="10" name="Zaoblený obdĺžnik 9"/>
          <p:cNvSpPr/>
          <p:nvPr/>
        </p:nvSpPr>
        <p:spPr>
          <a:xfrm>
            <a:off x="685800" y="3886200"/>
            <a:ext cx="510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náterové hmoty, tmely, spotrebný tovar, elektrotechnický materiál, obklady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Plasty vyrobené </a:t>
            </a:r>
            <a:r>
              <a:rPr lang="sk-SK" dirty="0" err="1" smtClean="0"/>
              <a:t>polyadíciou</a:t>
            </a:r>
            <a:endParaRPr lang="sk-SK" dirty="0"/>
          </a:p>
        </p:txBody>
      </p:sp>
      <p:pic>
        <p:nvPicPr>
          <p:cNvPr id="29698" name="Picture 2" descr="http://img.bleskovky.sk/mojdom/1216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5334000"/>
            <a:ext cx="1905000" cy="1200150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685800" y="1447800"/>
            <a:ext cx="1600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polyuretány</a:t>
            </a:r>
            <a:endParaRPr lang="sk-SK" dirty="0"/>
          </a:p>
        </p:txBody>
      </p:sp>
      <p:pic>
        <p:nvPicPr>
          <p:cNvPr id="29700" name="Picture 4" descr="http://www.basf.sk/ecp2/Slovakia/sk/function/conversions:/publish/images/About_us/BASF_Slovakia/Group_Companies/elasturan_3x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295400"/>
            <a:ext cx="1619250" cy="1619251"/>
          </a:xfrm>
          <a:prstGeom prst="rect">
            <a:avLst/>
          </a:prstGeom>
          <a:noFill/>
        </p:spPr>
      </p:pic>
      <p:pic>
        <p:nvPicPr>
          <p:cNvPr id="29702" name="Picture 6" descr="http://www.denbraven.sk/dokument-produkt/75/04.42-hybriflex-lm-nizkomodulovy-polyuretan-bez-rozpousted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048000"/>
            <a:ext cx="2133600" cy="2133600"/>
          </a:xfrm>
          <a:prstGeom prst="rect">
            <a:avLst/>
          </a:prstGeom>
          <a:noFill/>
        </p:spPr>
      </p:pic>
      <p:pic>
        <p:nvPicPr>
          <p:cNvPr id="29704" name="Picture 8" descr="http://polyuretany.sk/images/vyroba/renovacia_koli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4648200"/>
            <a:ext cx="2590800" cy="1943100"/>
          </a:xfrm>
          <a:prstGeom prst="rect">
            <a:avLst/>
          </a:prstGeom>
          <a:noFill/>
        </p:spPr>
      </p:pic>
      <p:pic>
        <p:nvPicPr>
          <p:cNvPr id="29706" name="Picture 10" descr="http://www.intersystplus.cz/images/Snip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800600"/>
            <a:ext cx="2209800" cy="1762126"/>
          </a:xfrm>
          <a:prstGeom prst="rect">
            <a:avLst/>
          </a:prstGeom>
          <a:noFill/>
        </p:spPr>
      </p:pic>
      <p:sp>
        <p:nvSpPr>
          <p:cNvPr id="10" name="Zaoblený obdĺžnik 9"/>
          <p:cNvSpPr/>
          <p:nvPr/>
        </p:nvSpPr>
        <p:spPr>
          <a:xfrm>
            <a:off x="685800" y="2590800"/>
            <a:ext cx="495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 </a:t>
            </a:r>
            <a:r>
              <a:rPr lang="sk-SK" dirty="0" err="1" smtClean="0"/>
              <a:t>diizokyanátov</a:t>
            </a:r>
            <a:r>
              <a:rPr lang="sk-SK" dirty="0" smtClean="0"/>
              <a:t> a dvojsýtnych alkoholov</a:t>
            </a:r>
            <a:endParaRPr lang="sk-SK" dirty="0"/>
          </a:p>
        </p:txBody>
      </p:sp>
      <p:sp>
        <p:nvSpPr>
          <p:cNvPr id="11" name="Zaoblený obdĺžnik 10"/>
          <p:cNvSpPr/>
          <p:nvPr/>
        </p:nvSpPr>
        <p:spPr>
          <a:xfrm>
            <a:off x="685800" y="3276600"/>
            <a:ext cx="495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ľahké, pevné</a:t>
            </a:r>
            <a:endParaRPr lang="sk-SK" dirty="0"/>
          </a:p>
        </p:txBody>
      </p:sp>
      <p:sp>
        <p:nvSpPr>
          <p:cNvPr id="12" name="Zaoblený obdĺžnik 11"/>
          <p:cNvSpPr/>
          <p:nvPr/>
        </p:nvSpPr>
        <p:spPr>
          <a:xfrm>
            <a:off x="685800" y="3886200"/>
            <a:ext cx="495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lepidlá, penový molitan, textilné vlákna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k-SK" sz="6000" dirty="0" smtClean="0"/>
              <a:t>Ďakujem za pozornosť</a:t>
            </a:r>
            <a:endParaRPr lang="sk-SK" sz="6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Makromolekula</a:t>
            </a:r>
            <a:r>
              <a:rPr lang="sk-SK" sz="2000" dirty="0" smtClean="0"/>
              <a:t> – častica zložená z veľkého počtu molekúl</a:t>
            </a:r>
          </a:p>
          <a:p>
            <a:r>
              <a:rPr lang="sk-SK" sz="2000" b="1" dirty="0" err="1"/>
              <a:t>Monomér</a:t>
            </a:r>
            <a:r>
              <a:rPr lang="sk-SK" sz="2000" b="1" dirty="0"/>
              <a:t> </a:t>
            </a:r>
            <a:r>
              <a:rPr lang="sk-SK" sz="2000" dirty="0"/>
              <a:t>– </a:t>
            </a:r>
            <a:r>
              <a:rPr lang="sk-SK" sz="2000" dirty="0" smtClean="0"/>
              <a:t>pravidelne </a:t>
            </a:r>
            <a:r>
              <a:rPr lang="sk-SK" sz="2000" dirty="0"/>
              <a:t>sa opakujúca štruktúrna jednotka makromolekuly</a:t>
            </a:r>
          </a:p>
          <a:p>
            <a:r>
              <a:rPr lang="sk-SK" sz="2000" b="1" dirty="0" smtClean="0"/>
              <a:t>Polymér </a:t>
            </a:r>
            <a:r>
              <a:rPr lang="sk-SK" sz="2000" dirty="0"/>
              <a:t>– </a:t>
            </a:r>
            <a:r>
              <a:rPr lang="sk-SK" sz="2000" dirty="0" smtClean="0"/>
              <a:t>makromolekula, zložená z opakujúcich sa </a:t>
            </a:r>
            <a:r>
              <a:rPr lang="sk-SK" sz="2000" dirty="0" err="1" smtClean="0"/>
              <a:t>monomérov</a:t>
            </a:r>
            <a:endParaRPr lang="sk-SK" sz="2000" dirty="0"/>
          </a:p>
          <a:p>
            <a:r>
              <a:rPr lang="sk-SK" sz="2000" b="1" dirty="0" smtClean="0"/>
              <a:t>Polymerizačný </a:t>
            </a:r>
            <a:r>
              <a:rPr lang="sk-SK" sz="2000" b="1" dirty="0" smtClean="0"/>
              <a:t>stupeň n </a:t>
            </a:r>
            <a:r>
              <a:rPr lang="sk-SK" sz="2000" dirty="0" smtClean="0"/>
              <a:t>– udáva počet </a:t>
            </a:r>
            <a:r>
              <a:rPr lang="sk-SK" sz="2000" dirty="0" err="1" smtClean="0"/>
              <a:t>monomérov</a:t>
            </a:r>
            <a:r>
              <a:rPr lang="sk-SK" sz="2000" dirty="0" smtClean="0"/>
              <a:t> </a:t>
            </a:r>
            <a:r>
              <a:rPr lang="sk-SK" sz="2000" dirty="0" smtClean="0"/>
              <a:t>v reťazci </a:t>
            </a:r>
            <a:r>
              <a:rPr lang="sk-SK" sz="2000" dirty="0" smtClean="0"/>
              <a:t>makromolekuly  (môže byť celé číslo, alebo je počet veľký a vtedy udávame n) píše sa za hranatú zátvorku</a:t>
            </a:r>
            <a:endParaRPr lang="sk-SK" sz="2000" dirty="0" smtClean="0"/>
          </a:p>
          <a:p>
            <a:r>
              <a:rPr lang="sk-SK" sz="2000" b="1" dirty="0" smtClean="0"/>
              <a:t>Plast </a:t>
            </a:r>
            <a:r>
              <a:rPr lang="sk-SK" sz="2000" dirty="0" smtClean="0"/>
              <a:t>– materiál, ktorého podstatu tvoria syntetické makromolekulové látky</a:t>
            </a:r>
          </a:p>
          <a:p>
            <a:endParaRPr lang="sk-SK" sz="2000" b="1" dirty="0" smtClean="0"/>
          </a:p>
          <a:p>
            <a:endParaRPr lang="sk-SK" sz="20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9504533"/>
              </p:ext>
            </p:extLst>
          </p:nvPr>
        </p:nvGraphicFramePr>
        <p:xfrm>
          <a:off x="1143000" y="4343400"/>
          <a:ext cx="59436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Polymerizácia </a:t>
            </a:r>
            <a:r>
              <a:rPr lang="sk-SK" sz="2000" dirty="0" smtClean="0"/>
              <a:t>– reakcia, pri ktorej sa veľký počet molekúl </a:t>
            </a:r>
            <a:r>
              <a:rPr lang="sk-SK" sz="2000" u="sng" dirty="0" smtClean="0"/>
              <a:t>toho istého </a:t>
            </a:r>
            <a:r>
              <a:rPr lang="sk-SK" sz="2000" dirty="0" smtClean="0"/>
              <a:t>nenasýteného </a:t>
            </a:r>
            <a:r>
              <a:rPr lang="sk-SK" sz="2000" dirty="0" err="1" smtClean="0"/>
              <a:t>monoméru</a:t>
            </a:r>
            <a:r>
              <a:rPr lang="sk-SK" sz="2000" dirty="0" smtClean="0"/>
              <a:t> spája do jednej molekuly polyméru </a:t>
            </a:r>
            <a:r>
              <a:rPr lang="sk-SK" sz="2000" b="1" dirty="0" smtClean="0"/>
              <a:t>bez vzniku vedľajšieho produktu</a:t>
            </a:r>
          </a:p>
          <a:p>
            <a:r>
              <a:rPr lang="sk-SK" sz="2000" i="1" dirty="0" smtClean="0"/>
              <a:t>n </a:t>
            </a:r>
            <a:r>
              <a:rPr lang="sk-SK" sz="2000" dirty="0" smtClean="0"/>
              <a:t>CH</a:t>
            </a:r>
            <a:r>
              <a:rPr lang="sk-SK" sz="2000" baseline="-25000" dirty="0" smtClean="0"/>
              <a:t>2</a:t>
            </a:r>
            <a:r>
              <a:rPr lang="sk-SK" sz="2000" dirty="0" smtClean="0"/>
              <a:t>=CH</a:t>
            </a:r>
            <a:r>
              <a:rPr lang="sk-SK" sz="2000" baseline="-25000" dirty="0" smtClean="0"/>
              <a:t>2</a:t>
            </a:r>
            <a:r>
              <a:rPr lang="sk-SK" sz="2000" dirty="0" smtClean="0"/>
              <a:t> </a:t>
            </a:r>
            <a:r>
              <a:rPr lang="sk-SK" sz="2000" dirty="0" smtClean="0"/>
              <a:t>→  -[-</a:t>
            </a:r>
            <a:r>
              <a:rPr lang="sk-SK" sz="2000" dirty="0" smtClean="0"/>
              <a:t>CH</a:t>
            </a:r>
            <a:r>
              <a:rPr lang="sk-SK" sz="2000" baseline="-25000" dirty="0" smtClean="0"/>
              <a:t>2</a:t>
            </a:r>
            <a:r>
              <a:rPr lang="sk-SK" sz="2000" dirty="0" smtClean="0"/>
              <a:t>-CH</a:t>
            </a:r>
            <a:r>
              <a:rPr lang="sk-SK" sz="2000" baseline="-25000" dirty="0" smtClean="0"/>
              <a:t>2</a:t>
            </a:r>
            <a:r>
              <a:rPr lang="sk-SK" sz="2000" dirty="0" smtClean="0"/>
              <a:t>-]-</a:t>
            </a:r>
            <a:r>
              <a:rPr lang="sk-SK" sz="2000" baseline="-25000" dirty="0" smtClean="0"/>
              <a:t>n</a:t>
            </a:r>
          </a:p>
          <a:p>
            <a:endParaRPr lang="sk-SK" sz="2000" baseline="-25000" dirty="0" smtClean="0"/>
          </a:p>
          <a:p>
            <a:r>
              <a:rPr lang="sk-SK" sz="2000" b="1" dirty="0" err="1" smtClean="0"/>
              <a:t>Polykondenzácia</a:t>
            </a:r>
            <a:r>
              <a:rPr lang="sk-SK" sz="2000" b="1" dirty="0" smtClean="0"/>
              <a:t> </a:t>
            </a:r>
            <a:r>
              <a:rPr lang="sk-SK" sz="2000" dirty="0" smtClean="0"/>
              <a:t> - reakcia, pri ktorej reagujú </a:t>
            </a:r>
            <a:r>
              <a:rPr lang="sk-SK" sz="2000" u="sng" dirty="0" smtClean="0"/>
              <a:t>dva rôzne </a:t>
            </a:r>
            <a:r>
              <a:rPr lang="sk-SK" sz="2000" dirty="0" err="1" smtClean="0"/>
              <a:t>monoméry</a:t>
            </a:r>
            <a:r>
              <a:rPr lang="sk-SK" sz="2000" dirty="0" smtClean="0"/>
              <a:t>, pričom každý má aspoň dve rôzne funkčné skupiny a ako </a:t>
            </a:r>
            <a:r>
              <a:rPr lang="sk-SK" sz="2000" b="1" dirty="0" smtClean="0"/>
              <a:t>vedľajší produkt  </a:t>
            </a:r>
            <a:r>
              <a:rPr lang="sk-SK" sz="2000" dirty="0" smtClean="0"/>
              <a:t>vzniká </a:t>
            </a:r>
            <a:r>
              <a:rPr lang="sk-SK" sz="2000" dirty="0" err="1" smtClean="0"/>
              <a:t>nízkomolekulová</a:t>
            </a:r>
            <a:r>
              <a:rPr lang="sk-SK" sz="2000" dirty="0" smtClean="0"/>
              <a:t> látka (napr. voda, amoniak, </a:t>
            </a:r>
            <a:r>
              <a:rPr lang="sk-SK" sz="2000" dirty="0" err="1" smtClean="0"/>
              <a:t>metanol</a:t>
            </a:r>
            <a:r>
              <a:rPr lang="sk-SK" sz="2000" dirty="0" smtClean="0"/>
              <a:t>, ...)</a:t>
            </a:r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b="1" dirty="0" err="1" smtClean="0"/>
              <a:t>Polyadícia</a:t>
            </a:r>
            <a:r>
              <a:rPr lang="sk-SK" sz="2000" b="1" dirty="0" smtClean="0"/>
              <a:t> </a:t>
            </a:r>
            <a:r>
              <a:rPr lang="sk-SK" sz="2000" dirty="0" smtClean="0"/>
              <a:t>– reakcia </a:t>
            </a:r>
            <a:r>
              <a:rPr lang="sk-SK" sz="2000" u="sng" dirty="0" smtClean="0"/>
              <a:t>dvoch rôznych </a:t>
            </a:r>
            <a:r>
              <a:rPr lang="sk-SK" sz="2000" dirty="0" err="1" smtClean="0"/>
              <a:t>monomérov</a:t>
            </a:r>
            <a:r>
              <a:rPr lang="sk-SK" sz="2000" dirty="0" smtClean="0"/>
              <a:t>, každý má aspoň dve rôzne funkčné skupiny a </a:t>
            </a:r>
            <a:r>
              <a:rPr lang="sk-SK" sz="2000" b="1" dirty="0" smtClean="0"/>
              <a:t>nevzniká vedľajší produkt</a:t>
            </a:r>
          </a:p>
          <a:p>
            <a:endParaRPr lang="sk-SK" sz="2000" dirty="0" smtClean="0"/>
          </a:p>
          <a:p>
            <a:pPr>
              <a:buNone/>
            </a:pPr>
            <a:endParaRPr lang="sk-SK" sz="2000" i="1" dirty="0"/>
          </a:p>
        </p:txBody>
      </p:sp>
      <p:pic>
        <p:nvPicPr>
          <p:cNvPr id="6" name="Obrázok 5" descr="C:\Users\cervena_hana\Pictures\polykondenzáci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67200"/>
            <a:ext cx="3886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6252513"/>
              </p:ext>
            </p:extLst>
          </p:nvPr>
        </p:nvGraphicFramePr>
        <p:xfrm>
          <a:off x="10668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pojmy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Termoplasty </a:t>
            </a:r>
            <a:r>
              <a:rPr lang="sk-SK" sz="2000" dirty="0" smtClean="0"/>
              <a:t> - každým zahrievaním mäkne a dá sa tvarovať</a:t>
            </a:r>
          </a:p>
          <a:p>
            <a:r>
              <a:rPr lang="sk-SK" sz="2000" b="1" dirty="0" err="1" smtClean="0"/>
              <a:t>Termosety</a:t>
            </a:r>
            <a:r>
              <a:rPr lang="sk-SK" sz="2000" dirty="0" smtClean="0"/>
              <a:t> </a:t>
            </a:r>
            <a:r>
              <a:rPr lang="sk-SK" sz="2000" dirty="0" smtClean="0"/>
              <a:t>– prvým zahriatím zmäkne, dá sa vytvarovať, ale svoj tvar už viac nemení</a:t>
            </a:r>
          </a:p>
          <a:p>
            <a:r>
              <a:rPr lang="sk-SK" sz="2000" b="1" dirty="0" err="1" smtClean="0"/>
              <a:t>Elastomér</a:t>
            </a:r>
            <a:r>
              <a:rPr lang="sk-SK" sz="2000" b="1" dirty="0" smtClean="0"/>
              <a:t> </a:t>
            </a:r>
            <a:r>
              <a:rPr lang="sk-SK" sz="2000" dirty="0" smtClean="0"/>
              <a:t>– dá sa naťahovať na niekoľkonásobok svojej dĺžky a po prerušení pôsobenia sa vráti na svoj pôvodný tvar</a:t>
            </a:r>
          </a:p>
          <a:p>
            <a:pPr>
              <a:buNone/>
            </a:pPr>
            <a:endParaRPr lang="sk-SK" sz="2000" dirty="0" smtClean="0"/>
          </a:p>
          <a:p>
            <a:endParaRPr lang="sk-SK" sz="2000" dirty="0" smtClean="0"/>
          </a:p>
          <a:p>
            <a:endParaRPr lang="sk-SK" sz="2000" dirty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</p:txBody>
      </p:sp>
      <p:pic>
        <p:nvPicPr>
          <p:cNvPr id="1028" name="Picture 4" descr="C:\Users\cervena_hana\Pictures\plasty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419600"/>
            <a:ext cx="3429000" cy="1714500"/>
          </a:xfrm>
          <a:prstGeom prst="rect">
            <a:avLst/>
          </a:prstGeom>
          <a:noFill/>
        </p:spPr>
      </p:pic>
      <p:pic>
        <p:nvPicPr>
          <p:cNvPr id="1030" name="Picture 6" descr="C:\Users\cervena_hana\Pictures\plasty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657600"/>
            <a:ext cx="3048000" cy="1524000"/>
          </a:xfrm>
          <a:prstGeom prst="rect">
            <a:avLst/>
          </a:prstGeom>
          <a:noFill/>
        </p:spPr>
      </p:pic>
      <p:sp>
        <p:nvSpPr>
          <p:cNvPr id="1035" name="AutoShape 11" descr="data:image/jpeg;base64,/9j/4AAQSkZJRgABAQAAAQABAAD/2wCEAAkGBhQSEBQUEhQVFRUVGBoXGBgYFRcUGBcYFRgXFBcXFxUYHCYeGhojHBQXHy8gIycpLCwsFR4xNTAqNSYrLCkBCQoKDgwOGg8PGiwkHyQuLCwvLCwsLCktKSwpKSwsKSwsLCksLCkvLCwsLCwsLCwsLCkpLCkpKSwsLCksLCwsLP/AABEIAMgA/AMBIgACEQEDEQH/xAAcAAABBQEBAQAAAAAAAAAAAAACAAEDBQYEBwj/xABCEAABAgMEBgcECAYCAwEAAAABAAIDESEEBRIxBkFRYXGhIjKBkbHB8BMjUtEHM0JicrLC4RQkgpKi8RVzQ2PiNP/EABsBAAEFAQEAAAAAAAAAAAAAAAABAwQFBgIH/8QAOBEAAgICAAQDBQYFAwUAAAAAAAECAwQRBRIhMUFRcWGBobHBEyIjMjPRFCQ0kfAG4fElNVJicv/aAAwDAQACEQMRAD8A0ZdJNPmiBQuXYgnBNNMTIppoFDA8FI2SFrt2SIZIAAhCXevXBcF4XvgcWtGIiU50AnWW0nLYq2JesU/alwACiWZdcHrxJdWHZYtrovaX+aBZ7/kInxu70bb1iD7U+IB55800s6Hkx58Ps80X09SROxQWG1e0bMiRBINZjIGneFK4qbGSktogyi4NxYsaRekEzl0cAlyUlz2i8obKONdg6R/btkuE6QismHtdLkAUxPJqg9ORJrxbrFuMS0KGRKq23/tZ3Orzaumz3tDdSZBOp1O45FLDIrn2Yk8a2HWUTr10QzT6+CGafI4xchcaoiNaAlAgJSKRCcIAaSYCScpkANhSDU6bYgBgxItToC1ADyRYQkAmLEAXb3JsNEtyZ5rvCABMq+tyTQkAncEChteiFFHJOgChvJgMd0/u/lCj/h271LebZR+LR5jyQALH8QlKF8kmbLAjGWPHa8BhAZsPel7JuoIsKWFV7tm/EnquK8Ce5BL2g+/4tHyVmTRVlz9aIDtb4FWLs1s8F7x4ehjOILWTP1GxSBJOW3UFR3jfBeS2H0W5T1u4awOfgiv23V9k00kC7xDfA9yrYEOZkFDzctpuuD9Sfw/CWvtZr0X1BENTfwkhNxDRtJQi0Oc4w7M0PeKPiO6jN09Z3DmulmijScVoe+M7ecLBwaPmOCjUYVlq2+i+JKyM+up8q6s4H26zNoYwP4QT4AoW2yzvo2M3g6niAtDDueA3qwYf9jTzIUVouKA8GcFnY3Ce9slPXDortJ/D9iufE5PvFf57yOw2otk15xA9V059h3b1YuKzdquI2b3kB5wDrQ3VEiZTB4njvVrdl4CK0SocpaxLUfJPQslVJV2Pe+z+jGLKo3QdtS1ruvqjtLkDkTtiBwU0rxTSFUwToAaacJgnKAFNMlNIoASScJEpAGJSxJiUKUC7xISkKIHePqiACAzROSa1CRRAo+SGGZ+tidxTNyBQBU3yPet/D4E/NRtcpL86zDxHgoGLIcWjq9s2HCpbx0vX5k00kzUUlUFsFd46b/6f1KxKr7F9Y78I8SrAMm4DOZktpw1/y0WYvia/mZe75GOgQokd7ntY52IkzAJFTSuWVM9Ssn3DHLQwNLA76x4ImG/C0TniOU5UqVs/YyGUgOXYkWJhY0Obml18R2WfPl5IrS7e0o7PY2wmBjG4WigGzj80bc1c+xnqVfb4Ya4bT/rzVlCzb0VbRzOCENpNE8qKNEDRMkADWTIDtNE8cHLex9xE/CR2mg5lZq6I5ZFlqd4io8Oasr7vFrwGscCDUkVFKAT59yq7Gz3jdxn3Kkzrk56Xh8zS8Ox3GrcvH5GuDp937pJ9TPwDwCEFXMJc0UzOTWpNIF6ScqMrs4DS1JgU00APJIJAJFACCSYBOUgDOaiATIXEoAtwJpBmtIBGDRKA2pRgyUjtVUL2jJAoAciLUJ70WJAFZfw6LDv8R+y5IBou2/R7obnDzC4bMaLLcZX4ifsNXwZ7pa9p0NRTQJ5qhLwksp95/T5qxY7ps/GPkquyu97/AEnkWqeBeUIxobGvaXFwoDiNKmZFBQLYcMf8qveY/icW8l69h6JYmBzRMA8VX6R3kyzhoEMOc+cpmQAbKZO3rCnNWF3GizOnLvfQB92J4w/klybXVU5rwGMWpW3Rg/H9jiGlUSf1cKXB3jiKp9INJmtLHlhJIc3CCKEYCZu2SI1LqLQsvfdnD8NTIOiGmv6sfpVdicQc5vfZIubeHVLXTu/ozmtWlsV1G4WDcMR73eQC42wnxTiiucfxEkn5BddmsrWkSFZiprrW3tlgb7JzjWhMiARkjL4nyaivE7+zqo1yRMQWrvumx4njfTs1nuXPDhUxOMmipJV3olGEXG9ok0HC3gACT2k8gkordsteHiO5V32NTku/gWFoAxy2AKJwVPpPf7rPHkAHAsmQaVmQDPyVVcelUWJHbDiBpD5ykMOEhpdtqKSr3rSVvoZC2Lhpvx7Emml8vh4IcMluIFznAyMpyDQdWR5LEwrQ5rg5riDtBIPetHp4/wB+wfcHNzvksw1dM5PR9G71MeDN/WacJO2gIMtteStQVk9A4/QjDYWu7w4eS5LDpDFMVrnPJBcJt+zImow5DNOQi5djiUlE3QKU02BOCuTocJpp0IKAHmhLkUknFAFvhqnxpZ6kIEkAO85IW+ad2fFQWy8GQm4ojsIJlkTM7gKpBUm3pEpEkp5LP2rTOGKMY53GTB5nkqm06XxndUMZwGI97pjkuHZFEyvBun4a9TUXxMwnbpHmFWWU0WXfekVz2l8R7gCKFxls6uS0tjdQLO8Xak4tGk4bjyx4uMn36nYnTAp1ny3KTSYdBvHyXFoof5yFxP5XLu0n+rH4vIqv0VP85C4n8pWm4c/wEVmUvuz9H8j3S7ndELLaav8A5mDuY7m5vyWmu89FZPTI/wA1D/6vF7vknM/+nl/niUXDv6mPv+TK2KaKhtMAuDZD4+b3D9KvI7qLGaRxCHQvwE98WIqXh9bm5L2Gku6yj6/RllDspDmzIHSGvOoWwvSJKzPOxjj3Ca86uexTLIpPVdOUs8JGtbO9bfisMVwBHRc2vCXmms2r8WCT316kbIj1Wjz62Xm+LnRoyaMh8yt3oLBlZQdrnHnLyWQtt1MZDxVmANdJmQPmt/ojAw2OFvbP+6vmtJRKEo/c7EXib1Ul7TDafv8A5ojY1v5nLNw47mPY5pIINCM8lf6cOnbH7sI5A+az0bNvFWFf5WUN6/EoT8l8WSX1eTo0QOfLEGtbSk5FxnLbVcEMVUlp6/Z81GzMLqL2jnIio2SS7bNT9HT/AHsUbWA/2vA/UqXBhLx8LnDuJHkrLQSJK1kbYbh3Oa7yUFthStMcf+x3Mk+am4vV69hAu7HosN2Jod8QDu8T80RXHckSdmgn7jR/aMPku1yYa09DqfQFwTAIpJgkFHkmwo2tUgYgDvmoLVbGQxOI9jBtc4NHZM1R5lea6aXQ+HaHRDNzYhJDtYPwHgMt3akA1Vs05srMnuiEfAw/mdIdyzF/abmM0NELC0OnMuxOyIyAA171mS5CSkfU7i3FqS8C9ZED24m5eCU1S2W1GE6ebTmFdtIc3E2oPJRLIOJqcLKjfHT7glauwHohZQrT3S+bAqbiK+6mWkVplo1Egap7PZi90h2nYqDWx1yUVtlHpKPdf1DzVbov/wDrhcT+Urcx9GIcQSiF5E50Ib5KGzaGwYcVsSG6IC0zkSHA0I2A69qvMPIhVWoyKu/IhOMorxT+Rvru6oWR0xP843/qb+eItRdkSbeS810t0whPtZdCnEa1oZinhaS1zycJOY6Qrr1UqbO6izJpcaVtvRRYlsKblKx6S2dlodRY2/3TezdDHNz3eat4WkzH0ILDtmHDtIyVHe7pxaamtH+I+ar8TEuxpyV0WmaOF9d7i63tdS2u1koTOE++vmuO1Wl7oghY3YMY6MzhzBNMtqtYcOQA2SHdRU13jFHJ2Ynd9B4pippynY/UfSJNIHyYBtdPuH7hek3LZ8NnhjYxvJoXml9jFEht2/qdLyXrECHKHwCscJarRTcXeowXqeP6XunbIv4gO5rVSRxVvFW2kbp2qL/2O5U8lVxs28fJWtf5GU+Sv5mheyPzOS09fs8igYOkFJaR0/6VEzrBLD8qEy/1p+pLAMogI7F3Q4znRXFxJc6RJOZpLyXC0+8HYuqDSJ2KTjPVy9Di2KeHJ+Ul8Ub3RN87MB8LnN/yxfqVyWrzmx218J5cxxaeR3EZEcVrLr0oY/oxJMdt+we09U8ab1zbNKxxYkMSx0Rtj1T+BcSSkpBVMWJCOC0KUIWo0ATKsvt0AwnMjva0OGRIxbi0Cs+AVsstplcmNvtmDpNEnSGbdR7JoOJtpbR57a4bWvcGuxNBkHSImNRkahQkrqjwda4yk0FdnMhKaxW0wnbWnMLnKeSRra0yRXZKuXNHuaKhaHNyPLcVe3JE6IWJsFvMI1qw5haKy2wsk5hm01r6oVT52O5Q0jYYOVHJj7fI1zF33TFlEltHh/tZiz6QbWdzv2VvcF4e0jmkgG7Z5lZy3Htri5NdiXlRaqezY+yKRhkBTwckNpNFU/xtnboUnIjK2zTGLZo0RoaxzJAyMwQZHJwO4ZgrzGyRA4Cert3LW6TO99E3N8isXY3UC9Q/09uVPXyX1KvisIwhCUV1ezqiRAMhnJdllZijNG13nNVcWLUcR4q8uKHijDcCfLzS8bly69GT+AL7k5ehfPo0nYCe4TVRo+yZedwHifIK1vMygxD90jvp5rkuCF7ona48pDyKx8HqiT82kaFdiAMx2+G377B3ScfNesuZKH2Ly/RuFjvIHY557gWjxC9Tt1IROwK8x1y1pewzvGJfiRj7Dwu9H4o7zte88yuGO3pM7fBdMUzdPbM96gjjps7fAqdX+m/eQMta4hXHy5TjtPXP4fMKJvWU1p654DxULc11D8qOMz9efqH9sLsI94O1cT8wV3ROu1PUvV0PeLFc2Jcv/l/E6ftdiJM4VHr1kjTeetXFrwSXNir2N/v9Sxuu/okGQ67PhdOn4Tm3w3LW3de0OOOgZO1sPWHAaxvHJYJsMnJdthu97nDBiLgZ9Gkt5f8AZUeuyS6Dubh0zTm3yvz/AHN2AnmmgMOBuMzdIYjtMqnejwKYZdnXhSdCJmDKW+udMlOGes0gBqQB5ppXo/7CJiaPduy3HWFl7RA1he13hdrY0NzH5HvB1EcF5Vet2OgxHQ3io17RqISryIdkXXLmRnykF0xoMlyyXJKhNTW0Euq7rf7MydVhz3LmTELmUVJaZJptlVNTh3NQBQEGYOR9a1f6Hu9+fw+awt23mYZwmrDq2LZ6OWlsOOHOMmvbIE5TmMzqyI3Kj4hS1TJLyNhVlrLx3rv5Hp0HJR2w0RWd3RCodOb5dZrKXs67nBjTmGlwJLtlA0y3yWEoplbbGuPdsrpyUU5MxWlFoaIsWZAJEh2t2dqyMF4GtDGilzi5xJJMySSSSdpK5jHC9VwObDgox69F8Cky7/4hRTWtHYG4nNltmtXozCq924DvmfILGs2hbLQu042xGS6QIdPaD0eRHNQ+MWTtrc/L9y04PdCtOnxfid1/OlAO8tHOfkpbph4YMPhPvOLzUGk9GMG1xPcP/pd0VuCCfuwyO5slm3+jFeb/ANjSa+6RfRxAxWp7tjObnA/pK9C0ki4bNEOxjj3NKyX0XWX6133mt/tE/wBS0OnL8Njjb2y7+j5rRw7GX4i+fL5fRHi5FeA+Shijpt7fArocKngoInXbwPgVKh+j/ci5n/dYr2x+hxWodM8B4rnJqrAWJ0SIQKUEychVdn/BsGcyeMuQS1/lQ3m/1E/VlS4Lri/ZPDwU8e7adE9h+a6o1zP/AIRsbCQ0YOkaZmVBma610pqNkG34r4nWO19jdF+MfkROHV4rvsN2uiHoNLt+TRxcadi48MwBvHOi0d3aSRLM4QLayQFGxGjVlOQo5u9tdoJUzPhF2x2+uu3nr/kicPz549MoxXj38jtsGizRWKcR+Fs2t8ieXBXsKAGtwtAAGQAAA7FJBLXtDmEOaRMFtQRxRFks1HUUuwWXTte5vYGGiEevUlJtTSO7tSjZ3hmxFhRyGadrO718kARhipNK9Hf4iFNsvaMq37w1tPlv4rQFskg3MfsgSUVJaZ4dGgyJBCr40CS9H030bqY8MZ9cb/i7de/isPEhLruV+5UyKkmSYxQu02ME1Un8GJUASKO31JLyo+BV4iVcXNemEhjyS00B2evWpV8SDIqMtVj/AANU4a77JePl2UzVkGb2zWt8OjXuaDXovc0GesAFVekdse5gL3Od0vtOLtR2lctw3pP3Tz+E+SPSKEfZ8DPsWXnhvGyUpI2Dvhl4c7ILrp+pUBk8kD4DdiGC9drYnRzVnox5yLW/R7EaHRi5zRRgEyBrcTKfALJvdNWVxCjjvHJRMyHPTKPn+5acKr58mPv+Rr9KIgfEgNBBqciD1nMHkum+XSgRN4l3uA81n7E9ojMc7qhwJpPKuSvL/vOC+BhhkElzfskGQqcwNg71n50tSriuy/c2MoOLUV/nU1n0Z2WVlDvic488P6UvpMiYbI4bXNH+QPkrrQyx+zskIa8DZ8SJnmVQfSewuhsaKdOZ4BrvMhXnaJj1JWZu/wD2+p5O4VKg9mTFaAKyPgVpLNd3sxiIPSycQQDLU0nPWrC7LrZGjNxCeEEmUxQgipGqae+1jDGc2+iTIeVP/qnOv/JfDRnIUMs46/JO6IvQbfotDisADQwjItAHftCzkfQaMDQsI4keSrsfilE46b5X7R/KqlO1zS7mefEW0bYcd0sa4U6LiPu+0xjl4oLs0CAIdGcHAVwjI8Say3LYCGJSlTYoGfxKEpQ+z68slL+3gFOO0nzeK0eeRrFD9lTrZYZSGzJa+13UyNBDIrQ6g4gyzBzBXULvhNdiDGg7ZD0EolrGQEzsC5zeIyzpQVUWmt+u36CUYypT5mupQ3Boy6yxHERXGGcmHInadWIbQK8leOhUTMY51XUGwVPaVPmtDhO91/jrr/nchWxri/w+xykSKSnc1B7MqaNHbNGGbkTWo2jZnrQBEGJNapUwbMIAijQQ4FpAIIIMxQg5jh815bpXo6bPEp9W6rT4g7xPwOtetMXBe91tjwnMeKHI5kOGRHyQhq2vnR4kWpwrC+LrdAiuY8SI57CNxXAnCsa09APZNcUWDL1yXfJNEhgqVj3cj0+w9VZy9H2KsnsWiu28Pbs9m89MCk/tDZxVDaIGHgghEgzFCKgqZk4scmvXj4MuMLNli2c8e3ivMtotzV6NNxQ/8a+WrvVrd9qFoZOntG9YfENo2+tyIiiys520ycJd0a+GBhZcVbBa35P6FO26TPpHsCsYMIASFAp4dkc7Id6kivgwfrHTd8I+QrzCb/EuektkuFeJgRbWl8yKHDJNAV2QrvxEBzgMRDRrqTICeWveqe06SONIbQ0bSAT3ZDmunQ2A6PeNmDiXdPFUz+rBf+kKxhwmzkdlnRJbKnJ/1BBPlpW/afQV3QsMMBUF+QmvjDEAcImJiciTnLsWsh2aTANyxF63zDbbXQHmTy1pE9cy4Sntplv1qlz4zePJVrr7PiUVEkrE2x3wA4SIB3GvIpMszQJNAA3CXIKdzZJALHLa6FoCGp0nukJmiibFLuoJ7zQfv2TT1OPZc9QWzmU4xW2yUmS5olrnRgJO7VxOQUosc+uS7dk3uz59imawCgEpLQY3A/G5+5fuQrMxdoHD/COd13U2N8z8lO2zgUAA9c10hkkzgtDTj10rUFogzslPuyFzdSFyOSEhPjYOFMQdvglh5J8HFKIdhCcCv7oxSu1ONSBRwK7k1EpetyNraoAHCiw5ogytEiEgGb0t0Z/iIU2j3jB0TliHw9urfxK8mjQS1xBpKnBe/Bk6LB6eaKznHhj8YH5/n37V0mRL6t/eR5ynRxIWFAuiCDEhTBn63rjMHCrAFBGhT9Zfsp+Jfp8kh6uzXRnHZojobw5lCPUir6JpBCFRDJccxQAHXX5BUZEkTYc8lOvwqb2pTXYssfPux01W9Jk9rvmLEpPC3Y2necyuMQV1w7HP9vUguuHZfQqe/wCSOanHWo6RDuynN7nLbOCHZezx7ltvotdDhXiwxSBiY5jC4/8AkdhkNgmA4DeQNarbr0fixjKEwkazkO1xpzmtldf0bNEjaHYj8LaN7XGp7AOKr8jL+0i4LsxuqdkpJxXQ9ZDx6+S8vv7RJtrt0WMX+7m1rQ2pOBoBrkOkDtyWgZdrQ3Diihopg9tGLZbMJfKW7JTMYG0AkAJSFBupsVTCvleyxmlNaZxss3sxKbnADXVwltOtAA93VbhG12f9vzkrAQ68U4GxQJ8Kx52faNe7wJSyZqPKcTLCAZuOI7TXuGQ8VPhmicNSdWMK41rlitIjyk5PbI8A1JObL1JSFqRC7OSAuHrJMWqVzEDmJQIpeuHrmgLVKc0zm+vWtAhCd6Yn1JSuYozD3+u5AHe0ckQE9iMyTMQKIiXBEW8ePmna3bqRYfXBADFuxMN6PYU4G5AAATkndCBBG3METnxHajayv+0Qbt1SQB5HpzoqbPExsB9k6o3HPD8t3ArIr6CvC72xoTobxNrqfI8RmvFtI9H32WM5jhTMHURqK6RXX1cr2uxThECkyGSrK7bhixnSYxzjuGXE5DtSkYrsDTmFNBs5NGtXoF0/RcaOtDsP3WyJ4YjQdxWvu7RyBBHu4YBH2s3ccRqOyid/iLNa2SI0WS79EeaXVoLaIsi4ezbtdTuZnyC2V06D2eFVw9o7a7q/2infNakQik5mrUmG2yVDHhH2kQggSAAAGQFANUhJG4TCdsORl69ZIzu+aQkEUpb+KbCNSlLk+GeSAOcJETUrwmDZ+pIAgc3JLAFK6HsTCFw/dAEeBB7NTz7dnJNg1j90AQn/AHrTFlN6lwg+vXooZ5hAHOU0lM4CaEjagQhLU7WlGWlRvBQKdpbkZIy31/pJJACZqRsFOKSSUA2ZJ2MSSQAg2aJ7apkkAHKYVTpFo8y1QsDqOza6U5HYZaikkg5aTWmVV0/RxAhydEnEOzJvzPetPBsbGNwsDWgZAADkO1JJBzGuMeyJQzv37AibC9atidJA4M8T/wBIGs5JJIAZ47fQSaMq5evJJJABUyPopvZy1JJIAFzZmnrfuSdD266+gkkgCGJDnUeuKJrZpJIABwSOU/mkkgASNyDBrnkkkgCOSTmpJIAYIZ7ucvNJJIIf/9k="/>
          <p:cNvSpPr>
            <a:spLocks noChangeAspect="1" noChangeArrowheads="1"/>
          </p:cNvSpPr>
          <p:nvPr/>
        </p:nvSpPr>
        <p:spPr bwMode="auto">
          <a:xfrm>
            <a:off x="63500" y="-927100"/>
            <a:ext cx="240030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7" name="AutoShape 13" descr="data:image/jpeg;base64,/9j/4AAQSkZJRgABAQAAAQABAAD/2wCEAAkGBhQSEBQUEhQVFRUVGBoXGBgYFRcUGBcYFRgXFBcXFxUYHCYeGhojHBQXHy8gIycpLCwsFR4xNTAqNSYrLCkBCQoKDgwOGg8PGiwkHyQuLCwvLCwsLCktKSwpKSwsKSwsLCksLCkvLCwsLCwsLCwsLCkpLCkpKSwsLCksLCwsLP/AABEIAMgA/AMBIgACEQEDEQH/xAAcAAABBQEBAQAAAAAAAAAAAAACAAEDBQYEBwj/xABCEAABAgMEBgcECAYCAwEAAAABAAIDESEEBRIxBkFRYXGhIjKBkbHB8BMjUtEHM0JicrLC4RQkgpKi8RVzQ2PiNP/EABsBAAEFAQEAAAAAAAAAAAAAAAABAwQFBgIH/8QAOBEAAgICAAQDBQYFAwUAAAAAAAECAwQRBRIhMUFRcWGBobHBEyIjMjPRFCQ0kfAG4fElNVJicv/aAAwDAQACEQMRAD8A0ZdJNPmiBQuXYgnBNNMTIppoFDA8FI2SFrt2SIZIAAhCXevXBcF4XvgcWtGIiU50AnWW0nLYq2JesU/alwACiWZdcHrxJdWHZYtrovaX+aBZ7/kInxu70bb1iD7U+IB55800s6Hkx58Ps80X09SROxQWG1e0bMiRBINZjIGneFK4qbGSktogyi4NxYsaRekEzl0cAlyUlz2i8obKONdg6R/btkuE6QismHtdLkAUxPJqg9ORJrxbrFuMS0KGRKq23/tZ3Orzaumz3tDdSZBOp1O45FLDIrn2Yk8a2HWUTr10QzT6+CGafI4xchcaoiNaAlAgJSKRCcIAaSYCScpkANhSDU6bYgBgxItToC1ADyRYQkAmLEAXb3JsNEtyZ5rvCABMq+tyTQkAncEChteiFFHJOgChvJgMd0/u/lCj/h271LebZR+LR5jyQALH8QlKF8kmbLAjGWPHa8BhAZsPel7JuoIsKWFV7tm/EnquK8Ce5BL2g+/4tHyVmTRVlz9aIDtb4FWLs1s8F7x4ehjOILWTP1GxSBJOW3UFR3jfBeS2H0W5T1u4awOfgiv23V9k00kC7xDfA9yrYEOZkFDzctpuuD9Sfw/CWvtZr0X1BENTfwkhNxDRtJQi0Oc4w7M0PeKPiO6jN09Z3DmulmijScVoe+M7ecLBwaPmOCjUYVlq2+i+JKyM+up8q6s4H26zNoYwP4QT4AoW2yzvo2M3g6niAtDDueA3qwYf9jTzIUVouKA8GcFnY3Ce9slPXDortJ/D9iufE5PvFf57yOw2otk15xA9V059h3b1YuKzdquI2b3kB5wDrQ3VEiZTB4njvVrdl4CK0SocpaxLUfJPQslVJV2Pe+z+jGLKo3QdtS1ruvqjtLkDkTtiBwU0rxTSFUwToAaacJgnKAFNMlNIoASScJEpAGJSxJiUKUC7xISkKIHePqiACAzROSa1CRRAo+SGGZ+tidxTNyBQBU3yPet/D4E/NRtcpL86zDxHgoGLIcWjq9s2HCpbx0vX5k00kzUUlUFsFd46b/6f1KxKr7F9Y78I8SrAMm4DOZktpw1/y0WYvia/mZe75GOgQokd7ntY52IkzAJFTSuWVM9Ssn3DHLQwNLA76x4ImG/C0TniOU5UqVs/YyGUgOXYkWJhY0Obml18R2WfPl5IrS7e0o7PY2wmBjG4WigGzj80bc1c+xnqVfb4Ya4bT/rzVlCzb0VbRzOCENpNE8qKNEDRMkADWTIDtNE8cHLex9xE/CR2mg5lZq6I5ZFlqd4io8Oasr7vFrwGscCDUkVFKAT59yq7Gz3jdxn3Kkzrk56Xh8zS8Ox3GrcvH5GuDp937pJ9TPwDwCEFXMJc0UzOTWpNIF6ScqMrs4DS1JgU00APJIJAJFACCSYBOUgDOaiATIXEoAtwJpBmtIBGDRKA2pRgyUjtVUL2jJAoAciLUJ70WJAFZfw6LDv8R+y5IBou2/R7obnDzC4bMaLLcZX4ifsNXwZ7pa9p0NRTQJ5qhLwksp95/T5qxY7ps/GPkquyu97/AEnkWqeBeUIxobGvaXFwoDiNKmZFBQLYcMf8qveY/icW8l69h6JYmBzRMA8VX6R3kyzhoEMOc+cpmQAbKZO3rCnNWF3GizOnLvfQB92J4w/klybXVU5rwGMWpW3Rg/H9jiGlUSf1cKXB3jiKp9INJmtLHlhJIc3CCKEYCZu2SI1LqLQsvfdnD8NTIOiGmv6sfpVdicQc5vfZIubeHVLXTu/ozmtWlsV1G4WDcMR73eQC42wnxTiiucfxEkn5BddmsrWkSFZiprrW3tlgb7JzjWhMiARkjL4nyaivE7+zqo1yRMQWrvumx4njfTs1nuXPDhUxOMmipJV3olGEXG9ok0HC3gACT2k8gkordsteHiO5V32NTku/gWFoAxy2AKJwVPpPf7rPHkAHAsmQaVmQDPyVVcelUWJHbDiBpD5ykMOEhpdtqKSr3rSVvoZC2Lhpvx7Emml8vh4IcMluIFznAyMpyDQdWR5LEwrQ5rg5riDtBIPetHp4/wB+wfcHNzvksw1dM5PR9G71MeDN/WacJO2gIMtteStQVk9A4/QjDYWu7w4eS5LDpDFMVrnPJBcJt+zImow5DNOQi5djiUlE3QKU02BOCuTocJpp0IKAHmhLkUknFAFvhqnxpZ6kIEkAO85IW+ad2fFQWy8GQm4ojsIJlkTM7gKpBUm3pEpEkp5LP2rTOGKMY53GTB5nkqm06XxndUMZwGI97pjkuHZFEyvBun4a9TUXxMwnbpHmFWWU0WXfekVz2l8R7gCKFxls6uS0tjdQLO8Xak4tGk4bjyx4uMn36nYnTAp1ny3KTSYdBvHyXFoof5yFxP5XLu0n+rH4vIqv0VP85C4n8pWm4c/wEVmUvuz9H8j3S7ndELLaav8A5mDuY7m5vyWmu89FZPTI/wA1D/6vF7vknM/+nl/niUXDv6mPv+TK2KaKhtMAuDZD4+b3D9KvI7qLGaRxCHQvwE98WIqXh9bm5L2Gku6yj6/RllDspDmzIHSGvOoWwvSJKzPOxjj3Ca86uexTLIpPVdOUs8JGtbO9bfisMVwBHRc2vCXmms2r8WCT316kbIj1Wjz62Xm+LnRoyaMh8yt3oLBlZQdrnHnLyWQtt1MZDxVmANdJmQPmt/ojAw2OFvbP+6vmtJRKEo/c7EXib1Ul7TDafv8A5ojY1v5nLNw47mPY5pIINCM8lf6cOnbH7sI5A+az0bNvFWFf5WUN6/EoT8l8WSX1eTo0QOfLEGtbSk5FxnLbVcEMVUlp6/Z81GzMLqL2jnIio2SS7bNT9HT/AHsUbWA/2vA/UqXBhLx8LnDuJHkrLQSJK1kbYbh3Oa7yUFthStMcf+x3Mk+am4vV69hAu7HosN2Jod8QDu8T80RXHckSdmgn7jR/aMPku1yYa09DqfQFwTAIpJgkFHkmwo2tUgYgDvmoLVbGQxOI9jBtc4NHZM1R5lea6aXQ+HaHRDNzYhJDtYPwHgMt3akA1Vs05srMnuiEfAw/mdIdyzF/abmM0NELC0OnMuxOyIyAA171mS5CSkfU7i3FqS8C9ZED24m5eCU1S2W1GE6ebTmFdtIc3E2oPJRLIOJqcLKjfHT7glauwHohZQrT3S+bAqbiK+6mWkVplo1Egap7PZi90h2nYqDWx1yUVtlHpKPdf1DzVbov/wDrhcT+Urcx9GIcQSiF5E50Ib5KGzaGwYcVsSG6IC0zkSHA0I2A69qvMPIhVWoyKu/IhOMorxT+Rvru6oWR0xP843/qb+eItRdkSbeS810t0whPtZdCnEa1oZinhaS1zycJOY6Qrr1UqbO6izJpcaVtvRRYlsKblKx6S2dlodRY2/3TezdDHNz3eat4WkzH0ILDtmHDtIyVHe7pxaamtH+I+ar8TEuxpyV0WmaOF9d7i63tdS2u1koTOE++vmuO1Wl7oghY3YMY6MzhzBNMtqtYcOQA2SHdRU13jFHJ2Ynd9B4pippynY/UfSJNIHyYBtdPuH7hek3LZ8NnhjYxvJoXml9jFEht2/qdLyXrECHKHwCscJarRTcXeowXqeP6XunbIv4gO5rVSRxVvFW2kbp2qL/2O5U8lVxs28fJWtf5GU+Sv5mheyPzOS09fs8igYOkFJaR0/6VEzrBLD8qEy/1p+pLAMogI7F3Q4znRXFxJc6RJOZpLyXC0+8HYuqDSJ2KTjPVy9Di2KeHJ+Ul8Ub3RN87MB8LnN/yxfqVyWrzmx218J5cxxaeR3EZEcVrLr0oY/oxJMdt+we09U8ab1zbNKxxYkMSx0Rtj1T+BcSSkpBVMWJCOC0KUIWo0ATKsvt0AwnMjva0OGRIxbi0Cs+AVsstplcmNvtmDpNEnSGbdR7JoOJtpbR57a4bWvcGuxNBkHSImNRkahQkrqjwda4yk0FdnMhKaxW0wnbWnMLnKeSRra0yRXZKuXNHuaKhaHNyPLcVe3JE6IWJsFvMI1qw5haKy2wsk5hm01r6oVT52O5Q0jYYOVHJj7fI1zF33TFlEltHh/tZiz6QbWdzv2VvcF4e0jmkgG7Z5lZy3Htri5NdiXlRaqezY+yKRhkBTwckNpNFU/xtnboUnIjK2zTGLZo0RoaxzJAyMwQZHJwO4ZgrzGyRA4Cert3LW6TO99E3N8isXY3UC9Q/09uVPXyX1KvisIwhCUV1ezqiRAMhnJdllZijNG13nNVcWLUcR4q8uKHijDcCfLzS8bly69GT+AL7k5ehfPo0nYCe4TVRo+yZedwHifIK1vMygxD90jvp5rkuCF7ona48pDyKx8HqiT82kaFdiAMx2+G377B3ScfNesuZKH2Ly/RuFjvIHY557gWjxC9Tt1IROwK8x1y1pewzvGJfiRj7Dwu9H4o7zte88yuGO3pM7fBdMUzdPbM96gjjps7fAqdX+m/eQMta4hXHy5TjtPXP4fMKJvWU1p654DxULc11D8qOMz9efqH9sLsI94O1cT8wV3ROu1PUvV0PeLFc2Jcv/l/E6ftdiJM4VHr1kjTeetXFrwSXNir2N/v9Sxuu/okGQ67PhdOn4Tm3w3LW3de0OOOgZO1sPWHAaxvHJYJsMnJdthu97nDBiLgZ9Gkt5f8AZUeuyS6Dubh0zTm3yvz/AHN2AnmmgMOBuMzdIYjtMqnejwKYZdnXhSdCJmDKW+udMlOGes0gBqQB5ppXo/7CJiaPduy3HWFl7RA1he13hdrY0NzH5HvB1EcF5Vet2OgxHQ3io17RqISryIdkXXLmRnykF0xoMlyyXJKhNTW0Euq7rf7MydVhz3LmTELmUVJaZJptlVNTh3NQBQEGYOR9a1f6Hu9+fw+awt23mYZwmrDq2LZ6OWlsOOHOMmvbIE5TmMzqyI3Kj4hS1TJLyNhVlrLx3rv5Hp0HJR2w0RWd3RCodOb5dZrKXs67nBjTmGlwJLtlA0y3yWEoplbbGuPdsrpyUU5MxWlFoaIsWZAJEh2t2dqyMF4GtDGilzi5xJJMySSSSdpK5jHC9VwObDgox69F8Cky7/4hRTWtHYG4nNltmtXozCq924DvmfILGs2hbLQu042xGS6QIdPaD0eRHNQ+MWTtrc/L9y04PdCtOnxfid1/OlAO8tHOfkpbph4YMPhPvOLzUGk9GMG1xPcP/pd0VuCCfuwyO5slm3+jFeb/ANjSa+6RfRxAxWp7tjObnA/pK9C0ki4bNEOxjj3NKyX0XWX6133mt/tE/wBS0OnL8Njjb2y7+j5rRw7GX4i+fL5fRHi5FeA+Shijpt7fArocKngoInXbwPgVKh+j/ci5n/dYr2x+hxWodM8B4rnJqrAWJ0SIQKUEychVdn/BsGcyeMuQS1/lQ3m/1E/VlS4Lri/ZPDwU8e7adE9h+a6o1zP/AIRsbCQ0YOkaZmVBma610pqNkG34r4nWO19jdF+MfkROHV4rvsN2uiHoNLt+TRxcadi48MwBvHOi0d3aSRLM4QLayQFGxGjVlOQo5u9tdoJUzPhF2x2+uu3nr/kicPz549MoxXj38jtsGizRWKcR+Fs2t8ieXBXsKAGtwtAAGQAAA7FJBLXtDmEOaRMFtQRxRFks1HUUuwWXTte5vYGGiEevUlJtTSO7tSjZ3hmxFhRyGadrO718kARhipNK9Hf4iFNsvaMq37w1tPlv4rQFskg3MfsgSUVJaZ4dGgyJBCr40CS9H030bqY8MZ9cb/i7de/isPEhLruV+5UyKkmSYxQu02ME1Un8GJUASKO31JLyo+BV4iVcXNemEhjyS00B2evWpV8SDIqMtVj/AANU4a77JePl2UzVkGb2zWt8OjXuaDXovc0GesAFVekdse5gL3Od0vtOLtR2lctw3pP3Tz+E+SPSKEfZ8DPsWXnhvGyUpI2Dvhl4c7ILrp+pUBk8kD4DdiGC9drYnRzVnox5yLW/R7EaHRi5zRRgEyBrcTKfALJvdNWVxCjjvHJRMyHPTKPn+5acKr58mPv+Rr9KIgfEgNBBqciD1nMHkum+XSgRN4l3uA81n7E9ojMc7qhwJpPKuSvL/vOC+BhhkElzfskGQqcwNg71n50tSriuy/c2MoOLUV/nU1n0Z2WVlDvic488P6UvpMiYbI4bXNH+QPkrrQyx+zskIa8DZ8SJnmVQfSewuhsaKdOZ4BrvMhXnaJj1JWZu/wD2+p5O4VKg9mTFaAKyPgVpLNd3sxiIPSycQQDLU0nPWrC7LrZGjNxCeEEmUxQgipGqae+1jDGc2+iTIeVP/qnOv/JfDRnIUMs46/JO6IvQbfotDisADQwjItAHftCzkfQaMDQsI4keSrsfilE46b5X7R/KqlO1zS7mefEW0bYcd0sa4U6LiPu+0xjl4oLs0CAIdGcHAVwjI8Say3LYCGJSlTYoGfxKEpQ+z68slL+3gFOO0nzeK0eeRrFD9lTrZYZSGzJa+13UyNBDIrQ6g4gyzBzBXULvhNdiDGg7ZD0EolrGQEzsC5zeIyzpQVUWmt+u36CUYypT5mupQ3Boy6yxHERXGGcmHInadWIbQK8leOhUTMY51XUGwVPaVPmtDhO91/jrr/nchWxri/w+xykSKSnc1B7MqaNHbNGGbkTWo2jZnrQBEGJNapUwbMIAijQQ4FpAIIIMxQg5jh815bpXo6bPEp9W6rT4g7xPwOtetMXBe91tjwnMeKHI5kOGRHyQhq2vnR4kWpwrC+LrdAiuY8SI57CNxXAnCsa09APZNcUWDL1yXfJNEhgqVj3cj0+w9VZy9H2KsnsWiu28Pbs9m89MCk/tDZxVDaIGHgghEgzFCKgqZk4scmvXj4MuMLNli2c8e3ivMtotzV6NNxQ/8a+WrvVrd9qFoZOntG9YfENo2+tyIiiys520ycJd0a+GBhZcVbBa35P6FO26TPpHsCsYMIASFAp4dkc7Id6kivgwfrHTd8I+QrzCb/EuektkuFeJgRbWl8yKHDJNAV2QrvxEBzgMRDRrqTICeWveqe06SONIbQ0bSAT3ZDmunQ2A6PeNmDiXdPFUz+rBf+kKxhwmzkdlnRJbKnJ/1BBPlpW/afQV3QsMMBUF+QmvjDEAcImJiciTnLsWsh2aTANyxF63zDbbXQHmTy1pE9cy4Sntplv1qlz4zePJVrr7PiUVEkrE2x3wA4SIB3GvIpMszQJNAA3CXIKdzZJALHLa6FoCGp0nukJmiibFLuoJ7zQfv2TT1OPZc9QWzmU4xW2yUmS5olrnRgJO7VxOQUosc+uS7dk3uz59imawCgEpLQY3A/G5+5fuQrMxdoHD/COd13U2N8z8lO2zgUAA9c10hkkzgtDTj10rUFogzslPuyFzdSFyOSEhPjYOFMQdvglh5J8HFKIdhCcCv7oxSu1ONSBRwK7k1EpetyNraoAHCiw5ogytEiEgGb0t0Z/iIU2j3jB0TliHw9urfxK8mjQS1xBpKnBe/Bk6LB6eaKznHhj8YH5/n37V0mRL6t/eR5ynRxIWFAuiCDEhTBn63rjMHCrAFBGhT9Zfsp+Jfp8kh6uzXRnHZojobw5lCPUir6JpBCFRDJccxQAHXX5BUZEkTYc8lOvwqb2pTXYssfPux01W9Jk9rvmLEpPC3Y2necyuMQV1w7HP9vUguuHZfQqe/wCSOanHWo6RDuynN7nLbOCHZezx7ltvotdDhXiwxSBiY5jC4/8AkdhkNgmA4DeQNarbr0fixjKEwkazkO1xpzmtldf0bNEjaHYj8LaN7XGp7AOKr8jL+0i4LsxuqdkpJxXQ9ZDx6+S8vv7RJtrt0WMX+7m1rQ2pOBoBrkOkDtyWgZdrQ3Diihopg9tGLZbMJfKW7JTMYG0AkAJSFBupsVTCvleyxmlNaZxss3sxKbnADXVwltOtAA93VbhG12f9vzkrAQ68U4GxQJ8Kx52faNe7wJSyZqPKcTLCAZuOI7TXuGQ8VPhmicNSdWMK41rlitIjyk5PbI8A1JObL1JSFqRC7OSAuHrJMWqVzEDmJQIpeuHrmgLVKc0zm+vWtAhCd6Yn1JSuYozD3+u5AHe0ckQE9iMyTMQKIiXBEW8ePmna3bqRYfXBADFuxMN6PYU4G5AAATkndCBBG3METnxHajayv+0Qbt1SQB5HpzoqbPExsB9k6o3HPD8t3ArIr6CvC72xoTobxNrqfI8RmvFtI9H32WM5jhTMHURqK6RXX1cr2uxThECkyGSrK7bhixnSYxzjuGXE5DtSkYrsDTmFNBs5NGtXoF0/RcaOtDsP3WyJ4YjQdxWvu7RyBBHu4YBH2s3ccRqOyid/iLNa2SI0WS79EeaXVoLaIsi4ezbtdTuZnyC2V06D2eFVw9o7a7q/2infNakQik5mrUmG2yVDHhH2kQggSAAAGQFANUhJG4TCdsORl69ZIzu+aQkEUpb+KbCNSlLk+GeSAOcJETUrwmDZ+pIAgc3JLAFK6HsTCFw/dAEeBB7NTz7dnJNg1j90AQn/AHrTFlN6lwg+vXooZ5hAHOU0lM4CaEjagQhLU7WlGWlRvBQKdpbkZIy31/pJJACZqRsFOKSSUA2ZJ2MSSQAg2aJ7apkkAHKYVTpFo8y1QsDqOza6U5HYZaikkg5aTWmVV0/RxAhydEnEOzJvzPetPBsbGNwsDWgZAADkO1JJBzGuMeyJQzv37AibC9atidJA4M8T/wBIGs5JJIAZ47fQSaMq5evJJJABUyPopvZy1JJIAFzZmnrfuSdD266+gkkgCGJDnUeuKJrZpJIABwSOU/mkkgASNyDBrnkkkgCOSTmpJIAYIZ7ucvNJJIIf/9k="/>
          <p:cNvSpPr>
            <a:spLocks noChangeAspect="1" noChangeArrowheads="1"/>
          </p:cNvSpPr>
          <p:nvPr/>
        </p:nvSpPr>
        <p:spPr bwMode="auto">
          <a:xfrm>
            <a:off x="63500" y="-927100"/>
            <a:ext cx="240030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Vlastnosti plastov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685800" y="2362200"/>
            <a:ext cx="18288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pozitívne</a:t>
            </a:r>
            <a:endParaRPr lang="sk-SK" sz="24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2590800" y="2133600"/>
            <a:ext cx="51816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pevné, dobre tvarovateľné, ľahké, odolné voči chemikáliám, tepelné a elektrické izolanty, ľahko opracovateľné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762000" y="4343400"/>
            <a:ext cx="1752600" cy="109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negatívne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2590800" y="4038600"/>
            <a:ext cx="5181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mäkké, horľavé, zle </a:t>
            </a:r>
            <a:r>
              <a:rPr lang="sk-SK" sz="2000" b="1" dirty="0" smtClean="0">
                <a:solidFill>
                  <a:schemeClr val="tx1"/>
                </a:solidFill>
              </a:rPr>
              <a:t>priepustné pre </a:t>
            </a:r>
            <a:r>
              <a:rPr lang="sk-SK" sz="2000" b="1" dirty="0" smtClean="0">
                <a:solidFill>
                  <a:schemeClr val="tx1"/>
                </a:solidFill>
              </a:rPr>
              <a:t>vodu a plyny, </a:t>
            </a:r>
            <a:r>
              <a:rPr lang="sk-SK" sz="2000" b="1" dirty="0" smtClean="0">
                <a:solidFill>
                  <a:schemeClr val="tx1"/>
                </a:solidFill>
              </a:rPr>
              <a:t>takmer nerozložiteľné</a:t>
            </a:r>
            <a:endParaRPr lang="sk-SK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1. Plasty </a:t>
            </a:r>
            <a:r>
              <a:rPr lang="sk-SK" dirty="0" smtClean="0"/>
              <a:t>vyrobené polymerizáciou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228600" y="1295400"/>
            <a:ext cx="22860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a) polyetylén  </a:t>
            </a:r>
            <a:r>
              <a:rPr lang="sk-SK" sz="2400" b="1" dirty="0" smtClean="0">
                <a:solidFill>
                  <a:schemeClr val="tx1"/>
                </a:solidFill>
              </a:rPr>
              <a:t>PE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www.matnet.sav.sk/data/files/4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143000"/>
            <a:ext cx="2114550" cy="1676400"/>
          </a:xfrm>
          <a:prstGeom prst="rect">
            <a:avLst/>
          </a:prstGeom>
          <a:noFill/>
        </p:spPr>
      </p:pic>
      <p:pic>
        <p:nvPicPr>
          <p:cNvPr id="2052" name="Picture 4" descr="http://slovtrading.sk/_images/products/big/107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0920" y="2438400"/>
            <a:ext cx="1783080" cy="1981200"/>
          </a:xfrm>
          <a:prstGeom prst="rect">
            <a:avLst/>
          </a:prstGeom>
          <a:noFill/>
        </p:spPr>
      </p:pic>
      <p:pic>
        <p:nvPicPr>
          <p:cNvPr id="2054" name="Picture 6" descr="http://www.logismarket.cz/ip/tart-pnovy-polyetylen-351966-FG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733800"/>
            <a:ext cx="2235199" cy="1676400"/>
          </a:xfrm>
          <a:prstGeom prst="rect">
            <a:avLst/>
          </a:prstGeom>
          <a:noFill/>
        </p:spPr>
      </p:pic>
      <p:pic>
        <p:nvPicPr>
          <p:cNvPr id="2056" name="Picture 8" descr="http://www.ekoricany.org/dalsi/Kontejner_plast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800600"/>
            <a:ext cx="1516990" cy="1600200"/>
          </a:xfrm>
          <a:prstGeom prst="rect">
            <a:avLst/>
          </a:prstGeom>
          <a:noFill/>
        </p:spPr>
      </p:pic>
      <p:pic>
        <p:nvPicPr>
          <p:cNvPr id="2058" name="Picture 10" descr="http://www.sportove-siete.sk/editor/filestore/Image/Tenis-TZ004,005_400_x_55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066800"/>
            <a:ext cx="2125980" cy="1524000"/>
          </a:xfrm>
          <a:prstGeom prst="rect">
            <a:avLst/>
          </a:prstGeom>
          <a:noFill/>
        </p:spPr>
      </p:pic>
      <p:pic>
        <p:nvPicPr>
          <p:cNvPr id="2060" name="Picture 12" descr="http://www.atria.sk/galeria/1_332/potrubie-ivar-alpex-therm-xs-18-x-2-original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572000"/>
            <a:ext cx="2286000" cy="2286000"/>
          </a:xfrm>
          <a:prstGeom prst="rect">
            <a:avLst/>
          </a:prstGeom>
          <a:noFill/>
        </p:spPr>
      </p:pic>
      <p:pic>
        <p:nvPicPr>
          <p:cNvPr id="2062" name="Picture 14" descr="http://www.mivamarket.sk/uploads/wysiwyg/ochranaprotikorozii/sacky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6800" y="5143500"/>
            <a:ext cx="2286000" cy="1714500"/>
          </a:xfrm>
          <a:prstGeom prst="rect">
            <a:avLst/>
          </a:prstGeom>
          <a:noFill/>
        </p:spPr>
      </p:pic>
      <p:pic>
        <p:nvPicPr>
          <p:cNvPr id="2064" name="Picture 16" descr="http://www.ulicadizajnu.sk/atelier/img/metoo/julian_LOW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4600" y="5334000"/>
            <a:ext cx="2362200" cy="1324598"/>
          </a:xfrm>
          <a:prstGeom prst="rect">
            <a:avLst/>
          </a:prstGeom>
          <a:noFill/>
        </p:spPr>
      </p:pic>
      <p:sp>
        <p:nvSpPr>
          <p:cNvPr id="16" name="Zaoblený obdĺžnik 15"/>
          <p:cNvSpPr/>
          <p:nvPr/>
        </p:nvSpPr>
        <p:spPr>
          <a:xfrm>
            <a:off x="685800" y="3048000"/>
            <a:ext cx="472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 výroba z etylénu</a:t>
            </a:r>
            <a:endParaRPr lang="sk-SK" dirty="0"/>
          </a:p>
        </p:txBody>
      </p:sp>
      <p:sp>
        <p:nvSpPr>
          <p:cNvPr id="17" name="Zaoblený obdĺžnik 16"/>
          <p:cNvSpPr/>
          <p:nvPr/>
        </p:nvSpPr>
        <p:spPr>
          <a:xfrm>
            <a:off x="685800" y="3810000"/>
            <a:ext cx="472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pevný, odolný voči vode, chemikáliám a mrazu</a:t>
            </a:r>
            <a:endParaRPr lang="sk-SK" dirty="0"/>
          </a:p>
        </p:txBody>
      </p:sp>
      <p:sp>
        <p:nvSpPr>
          <p:cNvPr id="18" name="Zaoblený obdĺžnik 17"/>
          <p:cNvSpPr/>
          <p:nvPr/>
        </p:nvSpPr>
        <p:spPr>
          <a:xfrm>
            <a:off x="685800" y="4572000"/>
            <a:ext cx="472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fľaše, fólie, obaly, úžitkové predmety, vlákna</a:t>
            </a:r>
            <a:endParaRPr lang="sk-SK" dirty="0"/>
          </a:p>
        </p:txBody>
      </p:sp>
      <p:pic>
        <p:nvPicPr>
          <p:cNvPr id="2066" name="Picture 18" descr="http://www.kartacovnakolovec.cz/data/cp8/000198_000654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0600" y="1676400"/>
            <a:ext cx="1691316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Plasty vyrobené polymerizáciou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7" name="Šípka doprava 6"/>
          <p:cNvSpPr/>
          <p:nvPr/>
        </p:nvSpPr>
        <p:spPr>
          <a:xfrm>
            <a:off x="76200" y="1371600"/>
            <a:ext cx="25908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b) polypropylén  </a:t>
            </a:r>
            <a:r>
              <a:rPr lang="sk-SK" sz="2000" b="1" dirty="0" smtClean="0">
                <a:solidFill>
                  <a:schemeClr val="tx1"/>
                </a:solidFill>
              </a:rPr>
              <a:t>PP</a:t>
            </a:r>
            <a:endParaRPr lang="sk-SK" sz="2000" b="1" dirty="0">
              <a:solidFill>
                <a:schemeClr val="tx1"/>
              </a:solidFill>
            </a:endParaRPr>
          </a:p>
        </p:txBody>
      </p:sp>
      <p:pic>
        <p:nvPicPr>
          <p:cNvPr id="20484" name="Picture 4" descr="http://obchod.kpplus.sk/image/cache/data/03/31108104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371600"/>
            <a:ext cx="1828800" cy="1828800"/>
          </a:xfrm>
          <a:prstGeom prst="rect">
            <a:avLst/>
          </a:prstGeom>
          <a:noFill/>
        </p:spPr>
      </p:pic>
      <p:pic>
        <p:nvPicPr>
          <p:cNvPr id="20486" name="Picture 6" descr="http://upload.wikimedia.org/wikipedia/commons/a/a6/Polypropyl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143001"/>
            <a:ext cx="2667000" cy="1238076"/>
          </a:xfrm>
          <a:prstGeom prst="rect">
            <a:avLst/>
          </a:prstGeom>
          <a:noFill/>
        </p:spPr>
      </p:pic>
      <p:pic>
        <p:nvPicPr>
          <p:cNvPr id="20488" name="Picture 8" descr="http://celofan.sk/wp-content/uploads/2009/11/Polypropyl%C3%A9n-f%C3%B3l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048000"/>
            <a:ext cx="1981200" cy="1485900"/>
          </a:xfrm>
          <a:prstGeom prst="rect">
            <a:avLst/>
          </a:prstGeom>
          <a:noFill/>
        </p:spPr>
      </p:pic>
      <p:pic>
        <p:nvPicPr>
          <p:cNvPr id="20490" name="Picture 10" descr="http://www.planetadarcekov.sk/obrazky/1232/nakupny-kosik-grey-dots-origina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419600"/>
            <a:ext cx="2286000" cy="2286000"/>
          </a:xfrm>
          <a:prstGeom prst="rect">
            <a:avLst/>
          </a:prstGeom>
          <a:noFill/>
        </p:spPr>
      </p:pic>
      <p:pic>
        <p:nvPicPr>
          <p:cNvPr id="20492" name="Picture 12" descr="http://www.gastronadoby.cz/obrazek.aspx?tab=zbozi&amp;fld=obrazek&amp;width=300&amp;height=300&amp;id=464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267200"/>
            <a:ext cx="2133600" cy="2133600"/>
          </a:xfrm>
          <a:prstGeom prst="rect">
            <a:avLst/>
          </a:prstGeom>
          <a:noFill/>
        </p:spPr>
      </p:pic>
      <p:pic>
        <p:nvPicPr>
          <p:cNvPr id="20494" name="Picture 14" descr="http://www.hravo.sk/images/60056.jpg?osCsid=n5kh6cnje1psmtmvmatgafklu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4343400"/>
            <a:ext cx="2514600" cy="2514600"/>
          </a:xfrm>
          <a:prstGeom prst="rect">
            <a:avLst/>
          </a:prstGeom>
          <a:noFill/>
        </p:spPr>
      </p:pic>
      <p:sp>
        <p:nvSpPr>
          <p:cNvPr id="14" name="Zaoblený obdĺžnik 13"/>
          <p:cNvSpPr/>
          <p:nvPr/>
        </p:nvSpPr>
        <p:spPr>
          <a:xfrm>
            <a:off x="609600" y="2590800"/>
            <a:ext cx="495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 </a:t>
            </a:r>
            <a:r>
              <a:rPr lang="sk-SK" dirty="0" err="1" smtClean="0"/>
              <a:t>propylénu</a:t>
            </a:r>
            <a:endParaRPr lang="sk-SK" dirty="0"/>
          </a:p>
        </p:txBody>
      </p:sp>
      <p:sp>
        <p:nvSpPr>
          <p:cNvPr id="15" name="Zaoblený obdĺžnik 14"/>
          <p:cNvSpPr/>
          <p:nvPr/>
        </p:nvSpPr>
        <p:spPr>
          <a:xfrm>
            <a:off x="609600" y="3352800"/>
            <a:ext cx="495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vlastnosti podobné ako polyetylén, odolný voči teplotám do 160 ̊C</a:t>
            </a:r>
            <a:endParaRPr lang="sk-SK" dirty="0"/>
          </a:p>
        </p:txBody>
      </p:sp>
      <p:sp>
        <p:nvSpPr>
          <p:cNvPr id="16" name="Zaoblený obdĺžnik 15"/>
          <p:cNvSpPr/>
          <p:nvPr/>
        </p:nvSpPr>
        <p:spPr>
          <a:xfrm>
            <a:off x="609600" y="4114800"/>
            <a:ext cx="495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vlákna, špagáty, obaly, fólie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" y="127223"/>
            <a:ext cx="8229600" cy="1252728"/>
          </a:xfrm>
        </p:spPr>
        <p:txBody>
          <a:bodyPr/>
          <a:lstStyle/>
          <a:p>
            <a:r>
              <a:rPr lang="sk-SK" dirty="0" smtClean="0"/>
              <a:t>Plasty vyrobené polymerizáciou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76200" y="1460326"/>
            <a:ext cx="22098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c) polystyrén  </a:t>
            </a:r>
            <a:r>
              <a:rPr lang="sk-SK" sz="2400" b="1" dirty="0" smtClean="0">
                <a:solidFill>
                  <a:schemeClr val="tx1"/>
                </a:solidFill>
              </a:rPr>
              <a:t>PS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21506" name="Picture 2" descr="http://slovenskainzercia.sk/x-sk/inz/1290/1290094-podlahovy-a-fasadny-polystyren-super-cena-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971800"/>
            <a:ext cx="1731222" cy="1905000"/>
          </a:xfrm>
          <a:prstGeom prst="rect">
            <a:avLst/>
          </a:prstGeom>
          <a:noFill/>
        </p:spPr>
      </p:pic>
      <p:pic>
        <p:nvPicPr>
          <p:cNvPr id="21508" name="Picture 4" descr="http://www.onlinestavebniny.sk/data/eshop/342_polystyren-eps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800600"/>
            <a:ext cx="2949676" cy="1828800"/>
          </a:xfrm>
          <a:prstGeom prst="rect">
            <a:avLst/>
          </a:prstGeom>
          <a:noFill/>
        </p:spPr>
      </p:pic>
      <p:pic>
        <p:nvPicPr>
          <p:cNvPr id="21510" name="Picture 6" descr="http://www.plastovysvet.sk/fotky17218/Polystyren/Polystyren_T_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8896" y="5257800"/>
            <a:ext cx="1975104" cy="1600200"/>
          </a:xfrm>
          <a:prstGeom prst="rect">
            <a:avLst/>
          </a:prstGeom>
          <a:noFill/>
        </p:spPr>
      </p:pic>
      <p:pic>
        <p:nvPicPr>
          <p:cNvPr id="21512" name="Picture 8" descr="Súbor:Polystyren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1447800"/>
            <a:ext cx="2590800" cy="1981200"/>
          </a:xfrm>
          <a:prstGeom prst="rect">
            <a:avLst/>
          </a:prstGeom>
          <a:noFill/>
        </p:spPr>
      </p:pic>
      <p:sp>
        <p:nvSpPr>
          <p:cNvPr id="9" name="Zaoblený obdĺžnik 8"/>
          <p:cNvSpPr/>
          <p:nvPr/>
        </p:nvSpPr>
        <p:spPr>
          <a:xfrm>
            <a:off x="457200" y="3505200"/>
            <a:ext cx="495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výroba zo </a:t>
            </a:r>
            <a:r>
              <a:rPr lang="sk-SK" dirty="0" err="1" smtClean="0"/>
              <a:t>styrénu</a:t>
            </a:r>
            <a:endParaRPr lang="sk-SK" dirty="0"/>
          </a:p>
        </p:txBody>
      </p:sp>
      <p:sp>
        <p:nvSpPr>
          <p:cNvPr id="10" name="Zaoblený obdĺžnik 9"/>
          <p:cNvSpPr/>
          <p:nvPr/>
        </p:nvSpPr>
        <p:spPr>
          <a:xfrm>
            <a:off x="457200" y="4191000"/>
            <a:ext cx="495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tvrdý, priehľadný, dobrý izolant</a:t>
            </a:r>
            <a:endParaRPr lang="sk-SK" dirty="0"/>
          </a:p>
        </p:txBody>
      </p:sp>
      <p:sp>
        <p:nvSpPr>
          <p:cNvPr id="12" name="Zaoblený obdĺžnik 11"/>
          <p:cNvSpPr/>
          <p:nvPr/>
        </p:nvSpPr>
        <p:spPr>
          <a:xfrm>
            <a:off x="457200" y="4876800"/>
            <a:ext cx="502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spotrebné predmety (misky), obalový a izolačný materiál, elektrické vypínače</a:t>
            </a:r>
            <a:endParaRPr lang="sk-SK" dirty="0"/>
          </a:p>
        </p:txBody>
      </p:sp>
      <p:pic>
        <p:nvPicPr>
          <p:cNvPr id="21514" name="Picture 10" descr="Taška Vaness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1371600"/>
            <a:ext cx="2214593" cy="2209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388</TotalTime>
  <Words>574</Words>
  <Application>Microsoft Office PowerPoint</Application>
  <PresentationFormat>Prezentácia na obrazovke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Modul</vt:lpstr>
      <vt:lpstr>Plasty </vt:lpstr>
      <vt:lpstr>Základné pojmy</vt:lpstr>
      <vt:lpstr>Základné pojmy</vt:lpstr>
      <vt:lpstr>Základné pojmy</vt:lpstr>
      <vt:lpstr>Základné pojmy</vt:lpstr>
      <vt:lpstr>Vlastnosti plastov</vt:lpstr>
      <vt:lpstr>1. Plasty vyrobené polymerizáciou</vt:lpstr>
      <vt:lpstr>Plasty vyrobené polymerizáciou</vt:lpstr>
      <vt:lpstr>Plasty vyrobené polymerizáciou</vt:lpstr>
      <vt:lpstr>Plasty vyrobené polymerizáciou</vt:lpstr>
      <vt:lpstr>Plasty vyrobené polymerizáciou</vt:lpstr>
      <vt:lpstr>Plasty vyrobené polymerizáciou</vt:lpstr>
      <vt:lpstr>Plasty vyrobené polykondenzáciou</vt:lpstr>
      <vt:lpstr>Plasty vyrobené polykondenzáciou</vt:lpstr>
      <vt:lpstr>Plasty vyrobené polykondenzáciou</vt:lpstr>
      <vt:lpstr>Plasty vyrobené polykondenzáciou</vt:lpstr>
      <vt:lpstr>Plasty vyrobené polyadíciou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Plasty</dc:title>
  <dc:creator>cervena_hana</dc:creator>
  <cp:lastModifiedBy>spravca</cp:lastModifiedBy>
  <cp:revision>44</cp:revision>
  <dcterms:created xsi:type="dcterms:W3CDTF">2012-02-27T15:30:36Z</dcterms:created>
  <dcterms:modified xsi:type="dcterms:W3CDTF">2020-06-10T10:53:06Z</dcterms:modified>
</cp:coreProperties>
</file>