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4652" autoAdjust="0"/>
  </p:normalViewPr>
  <p:slideViewPr>
    <p:cSldViewPr>
      <p:cViewPr>
        <p:scale>
          <a:sx n="70" d="100"/>
          <a:sy n="70" d="100"/>
        </p:scale>
        <p:origin x="-147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CCF32-B3E1-486B-A870-FD4467AC25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0BD42506-EF83-4440-9F4D-E7B15C467704}">
      <dgm:prSet phldrT="[Text]"/>
      <dgm:spPr>
        <a:solidFill>
          <a:srgbClr val="FFC0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6CD7A72E-5F07-4375-9B05-650961985984}" type="parTrans" cxnId="{5701CA04-71E4-49ED-B540-66EAC93382AB}">
      <dgm:prSet/>
      <dgm:spPr/>
      <dgm:t>
        <a:bodyPr/>
        <a:lstStyle/>
        <a:p>
          <a:endParaRPr lang="sk-SK"/>
        </a:p>
      </dgm:t>
    </dgm:pt>
    <dgm:pt modelId="{1F2533AE-E440-4E50-A7D9-D8552D4AE422}" type="sibTrans" cxnId="{5701CA04-71E4-49ED-B540-66EAC93382AB}">
      <dgm:prSet/>
      <dgm:spPr/>
      <dgm:t>
        <a:bodyPr/>
        <a:lstStyle/>
        <a:p>
          <a:endParaRPr lang="sk-SK"/>
        </a:p>
      </dgm:t>
    </dgm:pt>
    <dgm:pt modelId="{E311DBE1-6FF2-4168-A458-9D37D989FD36}">
      <dgm:prSet phldrT="[Text]"/>
      <dgm:spPr>
        <a:solidFill>
          <a:srgbClr val="FFFF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Chemicky čisté </a:t>
          </a:r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44371734-3CC4-4367-9ECE-A96941B8B4E2}" type="parTrans" cxnId="{9D2E4A1C-96BF-4ACE-9C24-CB347D56E31E}">
      <dgm:prSet/>
      <dgm:spPr/>
      <dgm:t>
        <a:bodyPr/>
        <a:lstStyle/>
        <a:p>
          <a:endParaRPr lang="sk-SK"/>
        </a:p>
      </dgm:t>
    </dgm:pt>
    <dgm:pt modelId="{A193CF9E-43B5-4723-93F4-4D5E8F6B3FD0}" type="sibTrans" cxnId="{9D2E4A1C-96BF-4ACE-9C24-CB347D56E31E}">
      <dgm:prSet/>
      <dgm:spPr/>
      <dgm:t>
        <a:bodyPr/>
        <a:lstStyle/>
        <a:p>
          <a:endParaRPr lang="sk-SK"/>
        </a:p>
      </dgm:t>
    </dgm:pt>
    <dgm:pt modelId="{F1D5B9CE-A67D-4B43-893A-6DB51B886A9B}">
      <dgm:prSet phldrT="[Text]"/>
      <dgm:spPr>
        <a:solidFill>
          <a:srgbClr val="FF0000"/>
        </a:soli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Cooper Black" panose="0208090404030B020404" pitchFamily="18" charset="0"/>
            </a:rPr>
            <a:t>zmesi</a:t>
          </a:r>
          <a:endParaRPr lang="sk-SK" dirty="0">
            <a:solidFill>
              <a:schemeClr val="tx1"/>
            </a:solidFill>
            <a:latin typeface="Cooper Black" panose="0208090404030B020404" pitchFamily="18" charset="0"/>
          </a:endParaRPr>
        </a:p>
      </dgm:t>
    </dgm:pt>
    <dgm:pt modelId="{8465AE4C-F546-4E18-8E61-245F1C9911F1}" type="parTrans" cxnId="{72788A89-EAE4-4411-A200-221EB8095DC2}">
      <dgm:prSet/>
      <dgm:spPr/>
      <dgm:t>
        <a:bodyPr/>
        <a:lstStyle/>
        <a:p>
          <a:endParaRPr lang="sk-SK"/>
        </a:p>
      </dgm:t>
    </dgm:pt>
    <dgm:pt modelId="{AADAAE28-8291-4BE5-B66F-6EF2A27B8502}" type="sibTrans" cxnId="{72788A89-EAE4-4411-A200-221EB8095DC2}">
      <dgm:prSet/>
      <dgm:spPr/>
      <dgm:t>
        <a:bodyPr/>
        <a:lstStyle/>
        <a:p>
          <a:endParaRPr lang="sk-SK"/>
        </a:p>
      </dgm:t>
    </dgm:pt>
    <dgm:pt modelId="{31B09F4A-B02A-4423-A686-236F31A12C56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suspenzia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D3EB2018-46D1-43CF-9ECE-2745287D647F}" type="parTrans" cxnId="{86950647-7985-4E0F-9B69-26232D365762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19DEA7EF-47E4-460E-A0E7-C997AB2DA863}" type="sibTrans" cxnId="{86950647-7985-4E0F-9B69-26232D365762}">
      <dgm:prSet/>
      <dgm:spPr/>
      <dgm:t>
        <a:bodyPr/>
        <a:lstStyle/>
        <a:p>
          <a:endParaRPr lang="sk-SK"/>
        </a:p>
      </dgm:t>
    </dgm:pt>
    <dgm:pt modelId="{0E9262AD-4A5B-49FE-971C-AFE18158AD4D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emulzia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A2AF02CF-59B3-4DCD-8B3D-38D9E38D3380}" type="parTrans" cxnId="{44DFB202-7FE1-4F5B-BFB8-55E53DAC9E48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AB511A68-CDCC-497E-BFD3-F8F06B865EEE}" type="sibTrans" cxnId="{44DFB202-7FE1-4F5B-BFB8-55E53DAC9E48}">
      <dgm:prSet/>
      <dgm:spPr/>
      <dgm:t>
        <a:bodyPr/>
        <a:lstStyle/>
        <a:p>
          <a:endParaRPr lang="sk-SK"/>
        </a:p>
      </dgm:t>
    </dgm:pt>
    <dgm:pt modelId="{EF63DF6D-462A-4BA5-B240-FA8814257125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pena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0512F262-92DC-492E-8385-FF0CAE4DC3F1}" type="parTrans" cxnId="{96F02124-6E26-4EB3-8BF7-8D7B7B79774D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0A628C43-04E1-48C2-91A4-081D70CF98DB}" type="sibTrans" cxnId="{96F02124-6E26-4EB3-8BF7-8D7B7B79774D}">
      <dgm:prSet/>
      <dgm:spPr/>
      <dgm:t>
        <a:bodyPr/>
        <a:lstStyle/>
        <a:p>
          <a:endParaRPr lang="sk-SK"/>
        </a:p>
      </dgm:t>
    </dgm:pt>
    <dgm:pt modelId="{B866969D-401F-48E1-BD78-31C31CC6D423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aerosól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CC4BE9F2-A80A-4308-AFE9-75A572375289}" type="parTrans" cxnId="{254249A2-451A-4BB2-83F7-09680A1DFE71}">
      <dgm:prSet/>
      <dgm:spPr>
        <a:ln>
          <a:solidFill>
            <a:schemeClr val="tx1"/>
          </a:solidFill>
        </a:ln>
      </dgm:spPr>
      <dgm:t>
        <a:bodyPr/>
        <a:lstStyle/>
        <a:p>
          <a:endParaRPr lang="sk-SK"/>
        </a:p>
      </dgm:t>
    </dgm:pt>
    <dgm:pt modelId="{3038341D-E9D5-4A4E-9D85-641216E1AC0A}" type="sibTrans" cxnId="{254249A2-451A-4BB2-83F7-09680A1DFE71}">
      <dgm:prSet/>
      <dgm:spPr/>
      <dgm:t>
        <a:bodyPr/>
        <a:lstStyle/>
        <a:p>
          <a:endParaRPr lang="sk-SK"/>
        </a:p>
      </dgm:t>
    </dgm:pt>
    <dgm:pt modelId="{3553F697-B709-45F0-9783-74D415D6958D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Prvky (O, </a:t>
          </a:r>
          <a:r>
            <a:rPr lang="sk-SK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Fe</a:t>
          </a:r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N, </a:t>
          </a:r>
          <a:r>
            <a:rPr lang="sk-SK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Cl</a:t>
          </a:r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H..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BC0A1B08-0C2D-47E9-AD35-B72D9626F54E}" type="parTrans" cxnId="{6E58252E-BC40-4FE8-8C50-D60ABCB9014B}">
      <dgm:prSet/>
      <dgm:spPr/>
      <dgm:t>
        <a:bodyPr/>
        <a:lstStyle/>
        <a:p>
          <a:endParaRPr lang="sk-SK"/>
        </a:p>
      </dgm:t>
    </dgm:pt>
    <dgm:pt modelId="{32A78BF9-BF43-437B-8918-FAB0941096D5}" type="sibTrans" cxnId="{6E58252E-BC40-4FE8-8C50-D60ABCB9014B}">
      <dgm:prSet/>
      <dgm:spPr/>
      <dgm:t>
        <a:bodyPr/>
        <a:lstStyle/>
        <a:p>
          <a:endParaRPr lang="sk-SK"/>
        </a:p>
      </dgm:t>
    </dgm:pt>
    <dgm:pt modelId="{AD1F1DB6-62A1-4BA1-9C2B-5EC6A1D68F01}">
      <dgm:prSet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Zlúčeniny (H2O, </a:t>
          </a:r>
          <a:r>
            <a:rPr lang="sk-SK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HCl</a:t>
          </a:r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</a:t>
          </a:r>
          <a:r>
            <a:rPr lang="sk-SK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NaCl</a:t>
          </a:r>
          <a:r>
            <a:rPr lang="sk-SK" dirty="0" smtClean="0">
              <a:solidFill>
                <a:schemeClr val="tx1"/>
              </a:solidFill>
              <a:latin typeface="Tw Cen MT Condensed" panose="020B0606020104020203" pitchFamily="34" charset="-18"/>
            </a:rPr>
            <a:t>)</a:t>
          </a:r>
          <a:endParaRPr lang="sk-SK" dirty="0">
            <a:solidFill>
              <a:schemeClr val="tx1"/>
            </a:solidFill>
            <a:latin typeface="Tw Cen MT Condensed" panose="020B0606020104020203" pitchFamily="34" charset="-18"/>
          </a:endParaRPr>
        </a:p>
      </dgm:t>
    </dgm:pt>
    <dgm:pt modelId="{80F70F5B-6620-4F43-9E49-6D35A8F36657}" type="parTrans" cxnId="{5B779ED2-A36C-47D4-AB04-524B6260280A}">
      <dgm:prSet/>
      <dgm:spPr/>
      <dgm:t>
        <a:bodyPr/>
        <a:lstStyle/>
        <a:p>
          <a:endParaRPr lang="sk-SK"/>
        </a:p>
      </dgm:t>
    </dgm:pt>
    <dgm:pt modelId="{21F64D41-0D0C-4343-8EC8-098A77FC8D98}" type="sibTrans" cxnId="{5B779ED2-A36C-47D4-AB04-524B6260280A}">
      <dgm:prSet/>
      <dgm:spPr/>
      <dgm:t>
        <a:bodyPr/>
        <a:lstStyle/>
        <a:p>
          <a:endParaRPr lang="sk-SK"/>
        </a:p>
      </dgm:t>
    </dgm:pt>
    <dgm:pt modelId="{63123F0C-1382-457B-A6C5-865922DA73B9}" type="pres">
      <dgm:prSet presAssocID="{CD1CCF32-B3E1-486B-A870-FD4467AC25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D215CFF2-CAEE-499F-BDF3-69B197085FA0}" type="pres">
      <dgm:prSet presAssocID="{0BD42506-EF83-4440-9F4D-E7B15C467704}" presName="hierRoot1" presStyleCnt="0">
        <dgm:presLayoutVars>
          <dgm:hierBranch val="init"/>
        </dgm:presLayoutVars>
      </dgm:prSet>
      <dgm:spPr/>
    </dgm:pt>
    <dgm:pt modelId="{952CF3BF-56E2-4714-85E4-9388EBD7C6D1}" type="pres">
      <dgm:prSet presAssocID="{0BD42506-EF83-4440-9F4D-E7B15C467704}" presName="rootComposite1" presStyleCnt="0"/>
      <dgm:spPr/>
    </dgm:pt>
    <dgm:pt modelId="{7C7809B0-5D6F-4CAB-95E4-1C77276E275B}" type="pres">
      <dgm:prSet presAssocID="{0BD42506-EF83-4440-9F4D-E7B15C467704}" presName="rootText1" presStyleLbl="node0" presStyleIdx="0" presStyleCnt="3" custScaleX="269442" custScaleY="94945" custLinFactNeighborX="14023" custLinFactNeighborY="-9699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E7AC09E5-8716-4DC4-8101-6572DF6E46B5}" type="pres">
      <dgm:prSet presAssocID="{0BD42506-EF83-4440-9F4D-E7B15C467704}" presName="rootConnector1" presStyleLbl="node1" presStyleIdx="0" presStyleCnt="0"/>
      <dgm:spPr/>
      <dgm:t>
        <a:bodyPr/>
        <a:lstStyle/>
        <a:p>
          <a:endParaRPr lang="sk-SK"/>
        </a:p>
      </dgm:t>
    </dgm:pt>
    <dgm:pt modelId="{B906DF4C-04DB-4580-9251-BA9D604D392B}" type="pres">
      <dgm:prSet presAssocID="{0BD42506-EF83-4440-9F4D-E7B15C467704}" presName="hierChild2" presStyleCnt="0"/>
      <dgm:spPr/>
    </dgm:pt>
    <dgm:pt modelId="{E37870C4-4325-4222-904B-1ECE79BC27B7}" type="pres">
      <dgm:prSet presAssocID="{44371734-3CC4-4367-9ECE-A96941B8B4E2}" presName="Name37" presStyleLbl="parChTrans1D2" presStyleIdx="0" presStyleCnt="2"/>
      <dgm:spPr/>
      <dgm:t>
        <a:bodyPr/>
        <a:lstStyle/>
        <a:p>
          <a:endParaRPr lang="sk-SK"/>
        </a:p>
      </dgm:t>
    </dgm:pt>
    <dgm:pt modelId="{FD19A463-8684-47F3-B9D0-1C483E50097D}" type="pres">
      <dgm:prSet presAssocID="{E311DBE1-6FF2-4168-A458-9D37D989FD36}" presName="hierRoot2" presStyleCnt="0">
        <dgm:presLayoutVars>
          <dgm:hierBranch val="init"/>
        </dgm:presLayoutVars>
      </dgm:prSet>
      <dgm:spPr/>
    </dgm:pt>
    <dgm:pt modelId="{405B94D1-506F-43FB-941B-6E6A6ABD1700}" type="pres">
      <dgm:prSet presAssocID="{E311DBE1-6FF2-4168-A458-9D37D989FD36}" presName="rootComposite" presStyleCnt="0"/>
      <dgm:spPr/>
    </dgm:pt>
    <dgm:pt modelId="{F1F614D7-DD50-418E-B94A-EF7066AB375E}" type="pres">
      <dgm:prSet presAssocID="{E311DBE1-6FF2-4168-A458-9D37D989FD36}" presName="rootText" presStyleLbl="node2" presStyleIdx="0" presStyleCnt="2" custScaleX="269442" custScaleY="949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8313D871-D1A7-4D9C-A5FD-F74506F50C55}" type="pres">
      <dgm:prSet presAssocID="{E311DBE1-6FF2-4168-A458-9D37D989FD36}" presName="rootConnector" presStyleLbl="node2" presStyleIdx="0" presStyleCnt="2"/>
      <dgm:spPr/>
      <dgm:t>
        <a:bodyPr/>
        <a:lstStyle/>
        <a:p>
          <a:endParaRPr lang="sk-SK"/>
        </a:p>
      </dgm:t>
    </dgm:pt>
    <dgm:pt modelId="{74A6370E-E92E-4918-85D9-C13ED2AFF71F}" type="pres">
      <dgm:prSet presAssocID="{E311DBE1-6FF2-4168-A458-9D37D989FD36}" presName="hierChild4" presStyleCnt="0"/>
      <dgm:spPr/>
    </dgm:pt>
    <dgm:pt modelId="{6262655A-E77C-4281-86D5-8B9E7F690E0A}" type="pres">
      <dgm:prSet presAssocID="{E311DBE1-6FF2-4168-A458-9D37D989FD36}" presName="hierChild5" presStyleCnt="0"/>
      <dgm:spPr/>
    </dgm:pt>
    <dgm:pt modelId="{2730CF38-09CA-4FAC-BF8B-AEEC88CA1E1D}" type="pres">
      <dgm:prSet presAssocID="{8465AE4C-F546-4E18-8E61-245F1C9911F1}" presName="Name37" presStyleLbl="parChTrans1D2" presStyleIdx="1" presStyleCnt="2"/>
      <dgm:spPr/>
      <dgm:t>
        <a:bodyPr/>
        <a:lstStyle/>
        <a:p>
          <a:endParaRPr lang="sk-SK"/>
        </a:p>
      </dgm:t>
    </dgm:pt>
    <dgm:pt modelId="{C91B7441-EA98-48B6-A903-C2ED58749A68}" type="pres">
      <dgm:prSet presAssocID="{F1D5B9CE-A67D-4B43-893A-6DB51B886A9B}" presName="hierRoot2" presStyleCnt="0">
        <dgm:presLayoutVars>
          <dgm:hierBranch val="init"/>
        </dgm:presLayoutVars>
      </dgm:prSet>
      <dgm:spPr/>
    </dgm:pt>
    <dgm:pt modelId="{1A8AF661-3DF2-4437-B0C7-CD6562BDCAD4}" type="pres">
      <dgm:prSet presAssocID="{F1D5B9CE-A67D-4B43-893A-6DB51B886A9B}" presName="rootComposite" presStyleCnt="0"/>
      <dgm:spPr/>
    </dgm:pt>
    <dgm:pt modelId="{814CBC0F-3470-401A-AA1A-E0F29E55956D}" type="pres">
      <dgm:prSet presAssocID="{F1D5B9CE-A67D-4B43-893A-6DB51B886A9B}" presName="rootText" presStyleLbl="node2" presStyleIdx="1" presStyleCnt="2" custScaleX="269442" custScaleY="94945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ABE839B-0D20-4C3E-9795-EBE345BE35A7}" type="pres">
      <dgm:prSet presAssocID="{F1D5B9CE-A67D-4B43-893A-6DB51B886A9B}" presName="rootConnector" presStyleLbl="node2" presStyleIdx="1" presStyleCnt="2"/>
      <dgm:spPr/>
      <dgm:t>
        <a:bodyPr/>
        <a:lstStyle/>
        <a:p>
          <a:endParaRPr lang="sk-SK"/>
        </a:p>
      </dgm:t>
    </dgm:pt>
    <dgm:pt modelId="{CDBD1720-CAEE-4EB2-9871-065D8F827E3D}" type="pres">
      <dgm:prSet presAssocID="{F1D5B9CE-A67D-4B43-893A-6DB51B886A9B}" presName="hierChild4" presStyleCnt="0"/>
      <dgm:spPr/>
    </dgm:pt>
    <dgm:pt modelId="{11A08A4E-1C21-4DC3-91E2-64BBFCEA3FF8}" type="pres">
      <dgm:prSet presAssocID="{D3EB2018-46D1-43CF-9ECE-2745287D647F}" presName="Name37" presStyleLbl="parChTrans1D3" presStyleIdx="0" presStyleCnt="4"/>
      <dgm:spPr/>
      <dgm:t>
        <a:bodyPr/>
        <a:lstStyle/>
        <a:p>
          <a:endParaRPr lang="sk-SK"/>
        </a:p>
      </dgm:t>
    </dgm:pt>
    <dgm:pt modelId="{54BEBED8-4D15-40CE-99D4-DE26C90C0239}" type="pres">
      <dgm:prSet presAssocID="{31B09F4A-B02A-4423-A686-236F31A12C56}" presName="hierRoot2" presStyleCnt="0">
        <dgm:presLayoutVars>
          <dgm:hierBranch val="init"/>
        </dgm:presLayoutVars>
      </dgm:prSet>
      <dgm:spPr/>
    </dgm:pt>
    <dgm:pt modelId="{372C0C2D-B6C8-45D4-A921-6A4D4607794B}" type="pres">
      <dgm:prSet presAssocID="{31B09F4A-B02A-4423-A686-236F31A12C56}" presName="rootComposite" presStyleCnt="0"/>
      <dgm:spPr/>
    </dgm:pt>
    <dgm:pt modelId="{E8B09CAF-B8F3-427A-B7A5-FE39044E6296}" type="pres">
      <dgm:prSet presAssocID="{31B09F4A-B02A-4423-A686-236F31A12C56}" presName="rootText" presStyleLbl="node3" presStyleIdx="0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BF241A6-6838-426D-834D-E83A9CE883E9}" type="pres">
      <dgm:prSet presAssocID="{31B09F4A-B02A-4423-A686-236F31A12C56}" presName="rootConnector" presStyleLbl="node3" presStyleIdx="0" presStyleCnt="4"/>
      <dgm:spPr/>
      <dgm:t>
        <a:bodyPr/>
        <a:lstStyle/>
        <a:p>
          <a:endParaRPr lang="sk-SK"/>
        </a:p>
      </dgm:t>
    </dgm:pt>
    <dgm:pt modelId="{191BD56D-D422-413F-B67C-2F1E928BF07D}" type="pres">
      <dgm:prSet presAssocID="{31B09F4A-B02A-4423-A686-236F31A12C56}" presName="hierChild4" presStyleCnt="0"/>
      <dgm:spPr/>
    </dgm:pt>
    <dgm:pt modelId="{8DF8F83F-5149-4B76-9A3C-7D3A8CFA27E1}" type="pres">
      <dgm:prSet presAssocID="{31B09F4A-B02A-4423-A686-236F31A12C56}" presName="hierChild5" presStyleCnt="0"/>
      <dgm:spPr/>
    </dgm:pt>
    <dgm:pt modelId="{243D3BF6-7C5B-419E-AE97-C1E3875BCE33}" type="pres">
      <dgm:prSet presAssocID="{A2AF02CF-59B3-4DCD-8B3D-38D9E38D3380}" presName="Name37" presStyleLbl="parChTrans1D3" presStyleIdx="1" presStyleCnt="4"/>
      <dgm:spPr/>
      <dgm:t>
        <a:bodyPr/>
        <a:lstStyle/>
        <a:p>
          <a:endParaRPr lang="sk-SK"/>
        </a:p>
      </dgm:t>
    </dgm:pt>
    <dgm:pt modelId="{F9D6B933-CC7C-41D1-988E-802AAC465960}" type="pres">
      <dgm:prSet presAssocID="{0E9262AD-4A5B-49FE-971C-AFE18158AD4D}" presName="hierRoot2" presStyleCnt="0">
        <dgm:presLayoutVars>
          <dgm:hierBranch val="init"/>
        </dgm:presLayoutVars>
      </dgm:prSet>
      <dgm:spPr/>
    </dgm:pt>
    <dgm:pt modelId="{70F9E6B3-BC34-4E3D-9BE5-0E974F2DE338}" type="pres">
      <dgm:prSet presAssocID="{0E9262AD-4A5B-49FE-971C-AFE18158AD4D}" presName="rootComposite" presStyleCnt="0"/>
      <dgm:spPr/>
    </dgm:pt>
    <dgm:pt modelId="{67B47E79-4A48-43A3-A9F9-9162D8A7FEC3}" type="pres">
      <dgm:prSet presAssocID="{0E9262AD-4A5B-49FE-971C-AFE18158AD4D}" presName="rootText" presStyleLbl="node3" presStyleIdx="1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FE33E41-320E-4181-8C49-82C29CE8F95E}" type="pres">
      <dgm:prSet presAssocID="{0E9262AD-4A5B-49FE-971C-AFE18158AD4D}" presName="rootConnector" presStyleLbl="node3" presStyleIdx="1" presStyleCnt="4"/>
      <dgm:spPr/>
      <dgm:t>
        <a:bodyPr/>
        <a:lstStyle/>
        <a:p>
          <a:endParaRPr lang="sk-SK"/>
        </a:p>
      </dgm:t>
    </dgm:pt>
    <dgm:pt modelId="{1163CFDC-B177-4E3E-849B-0E41C2C878D3}" type="pres">
      <dgm:prSet presAssocID="{0E9262AD-4A5B-49FE-971C-AFE18158AD4D}" presName="hierChild4" presStyleCnt="0"/>
      <dgm:spPr/>
    </dgm:pt>
    <dgm:pt modelId="{0273316E-5837-4F27-983F-F1A78C1D8131}" type="pres">
      <dgm:prSet presAssocID="{0E9262AD-4A5B-49FE-971C-AFE18158AD4D}" presName="hierChild5" presStyleCnt="0"/>
      <dgm:spPr/>
    </dgm:pt>
    <dgm:pt modelId="{47B4BE1C-BDF0-4623-A50E-726BFB2C652E}" type="pres">
      <dgm:prSet presAssocID="{0512F262-92DC-492E-8385-FF0CAE4DC3F1}" presName="Name37" presStyleLbl="parChTrans1D3" presStyleIdx="2" presStyleCnt="4"/>
      <dgm:spPr/>
      <dgm:t>
        <a:bodyPr/>
        <a:lstStyle/>
        <a:p>
          <a:endParaRPr lang="sk-SK"/>
        </a:p>
      </dgm:t>
    </dgm:pt>
    <dgm:pt modelId="{26231FCB-4BA8-4528-AD9F-447A54D5A1F7}" type="pres">
      <dgm:prSet presAssocID="{EF63DF6D-462A-4BA5-B240-FA8814257125}" presName="hierRoot2" presStyleCnt="0">
        <dgm:presLayoutVars>
          <dgm:hierBranch val="init"/>
        </dgm:presLayoutVars>
      </dgm:prSet>
      <dgm:spPr/>
    </dgm:pt>
    <dgm:pt modelId="{4972B47E-DBCA-469C-9E90-57E0B7D68FDF}" type="pres">
      <dgm:prSet presAssocID="{EF63DF6D-462A-4BA5-B240-FA8814257125}" presName="rootComposite" presStyleCnt="0"/>
      <dgm:spPr/>
    </dgm:pt>
    <dgm:pt modelId="{FEC109A0-FD18-48F7-9735-FBCE43684B07}" type="pres">
      <dgm:prSet presAssocID="{EF63DF6D-462A-4BA5-B240-FA8814257125}" presName="rootText" presStyleLbl="node3" presStyleIdx="2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40F3BE2-F6BE-48AD-B01A-EF376C5DBC2B}" type="pres">
      <dgm:prSet presAssocID="{EF63DF6D-462A-4BA5-B240-FA8814257125}" presName="rootConnector" presStyleLbl="node3" presStyleIdx="2" presStyleCnt="4"/>
      <dgm:spPr/>
      <dgm:t>
        <a:bodyPr/>
        <a:lstStyle/>
        <a:p>
          <a:endParaRPr lang="sk-SK"/>
        </a:p>
      </dgm:t>
    </dgm:pt>
    <dgm:pt modelId="{5B0FAA0A-367B-45C9-92B7-5768BCC42EA6}" type="pres">
      <dgm:prSet presAssocID="{EF63DF6D-462A-4BA5-B240-FA8814257125}" presName="hierChild4" presStyleCnt="0"/>
      <dgm:spPr/>
    </dgm:pt>
    <dgm:pt modelId="{2C1E7FC5-E805-4722-BA4D-03366883CC2C}" type="pres">
      <dgm:prSet presAssocID="{EF63DF6D-462A-4BA5-B240-FA8814257125}" presName="hierChild5" presStyleCnt="0"/>
      <dgm:spPr/>
    </dgm:pt>
    <dgm:pt modelId="{D9C535F9-3EF0-47E9-B238-56FF54427435}" type="pres">
      <dgm:prSet presAssocID="{CC4BE9F2-A80A-4308-AFE9-75A572375289}" presName="Name37" presStyleLbl="parChTrans1D3" presStyleIdx="3" presStyleCnt="4"/>
      <dgm:spPr/>
      <dgm:t>
        <a:bodyPr/>
        <a:lstStyle/>
        <a:p>
          <a:endParaRPr lang="sk-SK"/>
        </a:p>
      </dgm:t>
    </dgm:pt>
    <dgm:pt modelId="{8783F188-331D-4EF4-B97A-8B8C418F05A7}" type="pres">
      <dgm:prSet presAssocID="{B866969D-401F-48E1-BD78-31C31CC6D423}" presName="hierRoot2" presStyleCnt="0">
        <dgm:presLayoutVars>
          <dgm:hierBranch val="init"/>
        </dgm:presLayoutVars>
      </dgm:prSet>
      <dgm:spPr/>
    </dgm:pt>
    <dgm:pt modelId="{869E42DC-6CE3-4180-A2FB-D2ADA21DB1F0}" type="pres">
      <dgm:prSet presAssocID="{B866969D-401F-48E1-BD78-31C31CC6D423}" presName="rootComposite" presStyleCnt="0"/>
      <dgm:spPr/>
    </dgm:pt>
    <dgm:pt modelId="{08C32D03-E892-43E4-8F20-85A191CD5538}" type="pres">
      <dgm:prSet presAssocID="{B866969D-401F-48E1-BD78-31C31CC6D423}" presName="rootText" presStyleLbl="node3" presStyleIdx="3" presStyleCnt="4" custScaleX="191568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1FFDA5A-0208-4F35-B821-009B844CE6A7}" type="pres">
      <dgm:prSet presAssocID="{B866969D-401F-48E1-BD78-31C31CC6D423}" presName="rootConnector" presStyleLbl="node3" presStyleIdx="3" presStyleCnt="4"/>
      <dgm:spPr/>
      <dgm:t>
        <a:bodyPr/>
        <a:lstStyle/>
        <a:p>
          <a:endParaRPr lang="sk-SK"/>
        </a:p>
      </dgm:t>
    </dgm:pt>
    <dgm:pt modelId="{D9654DDE-7E7D-4DA6-9965-F9236054210D}" type="pres">
      <dgm:prSet presAssocID="{B866969D-401F-48E1-BD78-31C31CC6D423}" presName="hierChild4" presStyleCnt="0"/>
      <dgm:spPr/>
    </dgm:pt>
    <dgm:pt modelId="{77206BCF-8243-4429-AB08-D0F5D1BD0C3B}" type="pres">
      <dgm:prSet presAssocID="{B866969D-401F-48E1-BD78-31C31CC6D423}" presName="hierChild5" presStyleCnt="0"/>
      <dgm:spPr/>
    </dgm:pt>
    <dgm:pt modelId="{136EC959-AC3B-4595-9F15-744E5DB98E80}" type="pres">
      <dgm:prSet presAssocID="{F1D5B9CE-A67D-4B43-893A-6DB51B886A9B}" presName="hierChild5" presStyleCnt="0"/>
      <dgm:spPr/>
    </dgm:pt>
    <dgm:pt modelId="{AFAA2C35-AF13-44C7-9886-6A57DA78B678}" type="pres">
      <dgm:prSet presAssocID="{0BD42506-EF83-4440-9F4D-E7B15C467704}" presName="hierChild3" presStyleCnt="0"/>
      <dgm:spPr/>
    </dgm:pt>
    <dgm:pt modelId="{A5B426F7-51BB-4BDC-9E1C-F6B3B893F29A}" type="pres">
      <dgm:prSet presAssocID="{3553F697-B709-45F0-9783-74D415D6958D}" presName="hierRoot1" presStyleCnt="0">
        <dgm:presLayoutVars>
          <dgm:hierBranch val="init"/>
        </dgm:presLayoutVars>
      </dgm:prSet>
      <dgm:spPr/>
    </dgm:pt>
    <dgm:pt modelId="{DE017F36-158E-4D27-8474-A2529C125256}" type="pres">
      <dgm:prSet presAssocID="{3553F697-B709-45F0-9783-74D415D6958D}" presName="rootComposite1" presStyleCnt="0"/>
      <dgm:spPr/>
    </dgm:pt>
    <dgm:pt modelId="{FD3AC5F4-388C-4B44-8556-484F9F710E49}" type="pres">
      <dgm:prSet presAssocID="{3553F697-B709-45F0-9783-74D415D6958D}" presName="rootText1" presStyleLbl="node0" presStyleIdx="1" presStyleCnt="3" custScaleX="191568" custLinFactX="-162511" custLinFactY="100000" custLinFactNeighborX="-200000" custLinFactNeighborY="17026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821A34A-BF28-47C3-AEB1-F5CBF40DF3C0}" type="pres">
      <dgm:prSet presAssocID="{3553F697-B709-45F0-9783-74D415D6958D}" presName="rootConnector1" presStyleLbl="node1" presStyleIdx="0" presStyleCnt="0"/>
      <dgm:spPr/>
      <dgm:t>
        <a:bodyPr/>
        <a:lstStyle/>
        <a:p>
          <a:endParaRPr lang="sk-SK"/>
        </a:p>
      </dgm:t>
    </dgm:pt>
    <dgm:pt modelId="{ED2E740E-59DF-4862-9F83-1132A498D24F}" type="pres">
      <dgm:prSet presAssocID="{3553F697-B709-45F0-9783-74D415D6958D}" presName="hierChild2" presStyleCnt="0"/>
      <dgm:spPr/>
    </dgm:pt>
    <dgm:pt modelId="{FC3AB131-8B7C-4E5C-9977-A4C2E916BDB1}" type="pres">
      <dgm:prSet presAssocID="{3553F697-B709-45F0-9783-74D415D6958D}" presName="hierChild3" presStyleCnt="0"/>
      <dgm:spPr/>
    </dgm:pt>
    <dgm:pt modelId="{A99CBD7E-ED3D-4B2E-9215-FF312B02414B}" type="pres">
      <dgm:prSet presAssocID="{AD1F1DB6-62A1-4BA1-9C2B-5EC6A1D68F01}" presName="hierRoot1" presStyleCnt="0">
        <dgm:presLayoutVars>
          <dgm:hierBranch val="init"/>
        </dgm:presLayoutVars>
      </dgm:prSet>
      <dgm:spPr/>
    </dgm:pt>
    <dgm:pt modelId="{365D9C85-8926-4F98-AB55-B19BB720BEE8}" type="pres">
      <dgm:prSet presAssocID="{AD1F1DB6-62A1-4BA1-9C2B-5EC6A1D68F01}" presName="rootComposite1" presStyleCnt="0"/>
      <dgm:spPr/>
    </dgm:pt>
    <dgm:pt modelId="{CC7B295F-45BE-4F3A-8C36-83229FA97200}" type="pres">
      <dgm:prSet presAssocID="{AD1F1DB6-62A1-4BA1-9C2B-5EC6A1D68F01}" presName="rootText1" presStyleLbl="node0" presStyleIdx="2" presStyleCnt="3" custScaleX="237772" custLinFactX="-273347" custLinFactY="193020" custLinFactNeighborX="-300000" custLinFactNeighborY="200000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03943523-9573-4B51-ADEA-3673A3E7D0DF}" type="pres">
      <dgm:prSet presAssocID="{AD1F1DB6-62A1-4BA1-9C2B-5EC6A1D68F01}" presName="rootConnector1" presStyleLbl="node1" presStyleIdx="0" presStyleCnt="0"/>
      <dgm:spPr/>
      <dgm:t>
        <a:bodyPr/>
        <a:lstStyle/>
        <a:p>
          <a:endParaRPr lang="sk-SK"/>
        </a:p>
      </dgm:t>
    </dgm:pt>
    <dgm:pt modelId="{DD78C610-0C57-442A-AEAC-7FF320C12D97}" type="pres">
      <dgm:prSet presAssocID="{AD1F1DB6-62A1-4BA1-9C2B-5EC6A1D68F01}" presName="hierChild2" presStyleCnt="0"/>
      <dgm:spPr/>
    </dgm:pt>
    <dgm:pt modelId="{3896278E-3E1A-4988-8EDE-16A37758A143}" type="pres">
      <dgm:prSet presAssocID="{AD1F1DB6-62A1-4BA1-9C2B-5EC6A1D68F01}" presName="hierChild3" presStyleCnt="0"/>
      <dgm:spPr/>
    </dgm:pt>
  </dgm:ptLst>
  <dgm:cxnLst>
    <dgm:cxn modelId="{72788A89-EAE4-4411-A200-221EB8095DC2}" srcId="{0BD42506-EF83-4440-9F4D-E7B15C467704}" destId="{F1D5B9CE-A67D-4B43-893A-6DB51B886A9B}" srcOrd="1" destOrd="0" parTransId="{8465AE4C-F546-4E18-8E61-245F1C9911F1}" sibTransId="{AADAAE28-8291-4BE5-B66F-6EF2A27B8502}"/>
    <dgm:cxn modelId="{B29BB5E8-7DBE-4147-A1FA-3C0550C062A0}" type="presOf" srcId="{E311DBE1-6FF2-4168-A458-9D37D989FD36}" destId="{F1F614D7-DD50-418E-B94A-EF7066AB375E}" srcOrd="0" destOrd="0" presId="urn:microsoft.com/office/officeart/2005/8/layout/orgChart1"/>
    <dgm:cxn modelId="{CCCA12AB-AAFD-4CCC-90B5-DE14796F9254}" type="presOf" srcId="{0BD42506-EF83-4440-9F4D-E7B15C467704}" destId="{7C7809B0-5D6F-4CAB-95E4-1C77276E275B}" srcOrd="0" destOrd="0" presId="urn:microsoft.com/office/officeart/2005/8/layout/orgChart1"/>
    <dgm:cxn modelId="{428DDFCC-1BEF-47BD-8E76-2F53CFFD631B}" type="presOf" srcId="{AD1F1DB6-62A1-4BA1-9C2B-5EC6A1D68F01}" destId="{03943523-9573-4B51-ADEA-3673A3E7D0DF}" srcOrd="1" destOrd="0" presId="urn:microsoft.com/office/officeart/2005/8/layout/orgChart1"/>
    <dgm:cxn modelId="{2A70C0FD-2CF9-4169-A53B-0743CB3B6462}" type="presOf" srcId="{B866969D-401F-48E1-BD78-31C31CC6D423}" destId="{B1FFDA5A-0208-4F35-B821-009B844CE6A7}" srcOrd="1" destOrd="0" presId="urn:microsoft.com/office/officeart/2005/8/layout/orgChart1"/>
    <dgm:cxn modelId="{CFC489CC-350D-4D6D-9EF2-6BAB5F150D7F}" type="presOf" srcId="{0E9262AD-4A5B-49FE-971C-AFE18158AD4D}" destId="{0FE33E41-320E-4181-8C49-82C29CE8F95E}" srcOrd="1" destOrd="0" presId="urn:microsoft.com/office/officeart/2005/8/layout/orgChart1"/>
    <dgm:cxn modelId="{96F22FF1-8F01-4FEF-B3B2-A91B82FF9879}" type="presOf" srcId="{CC4BE9F2-A80A-4308-AFE9-75A572375289}" destId="{D9C535F9-3EF0-47E9-B238-56FF54427435}" srcOrd="0" destOrd="0" presId="urn:microsoft.com/office/officeart/2005/8/layout/orgChart1"/>
    <dgm:cxn modelId="{9D3F2B9A-1447-4D87-8220-E1F11E8812BC}" type="presOf" srcId="{0BD42506-EF83-4440-9F4D-E7B15C467704}" destId="{E7AC09E5-8716-4DC4-8101-6572DF6E46B5}" srcOrd="1" destOrd="0" presId="urn:microsoft.com/office/officeart/2005/8/layout/orgChart1"/>
    <dgm:cxn modelId="{B0F40BE2-C62C-440F-96A1-0A188ABC74D8}" type="presOf" srcId="{A2AF02CF-59B3-4DCD-8B3D-38D9E38D3380}" destId="{243D3BF6-7C5B-419E-AE97-C1E3875BCE33}" srcOrd="0" destOrd="0" presId="urn:microsoft.com/office/officeart/2005/8/layout/orgChart1"/>
    <dgm:cxn modelId="{254249A2-451A-4BB2-83F7-09680A1DFE71}" srcId="{F1D5B9CE-A67D-4B43-893A-6DB51B886A9B}" destId="{B866969D-401F-48E1-BD78-31C31CC6D423}" srcOrd="3" destOrd="0" parTransId="{CC4BE9F2-A80A-4308-AFE9-75A572375289}" sibTransId="{3038341D-E9D5-4A4E-9D85-641216E1AC0A}"/>
    <dgm:cxn modelId="{4AD7C66F-CC9E-4DA6-A54F-1D6D64CF2CB5}" type="presOf" srcId="{CD1CCF32-B3E1-486B-A870-FD4467AC2536}" destId="{63123F0C-1382-457B-A6C5-865922DA73B9}" srcOrd="0" destOrd="0" presId="urn:microsoft.com/office/officeart/2005/8/layout/orgChart1"/>
    <dgm:cxn modelId="{6E58252E-BC40-4FE8-8C50-D60ABCB9014B}" srcId="{CD1CCF32-B3E1-486B-A870-FD4467AC2536}" destId="{3553F697-B709-45F0-9783-74D415D6958D}" srcOrd="1" destOrd="0" parTransId="{BC0A1B08-0C2D-47E9-AD35-B72D9626F54E}" sibTransId="{32A78BF9-BF43-437B-8918-FAB0941096D5}"/>
    <dgm:cxn modelId="{1D86AEA5-D6B4-4CAD-B807-E026854DBDBF}" type="presOf" srcId="{EF63DF6D-462A-4BA5-B240-FA8814257125}" destId="{FEC109A0-FD18-48F7-9735-FBCE43684B07}" srcOrd="0" destOrd="0" presId="urn:microsoft.com/office/officeart/2005/8/layout/orgChart1"/>
    <dgm:cxn modelId="{58295F22-CB4F-41E9-8A19-298DCF514386}" type="presOf" srcId="{8465AE4C-F546-4E18-8E61-245F1C9911F1}" destId="{2730CF38-09CA-4FAC-BF8B-AEEC88CA1E1D}" srcOrd="0" destOrd="0" presId="urn:microsoft.com/office/officeart/2005/8/layout/orgChart1"/>
    <dgm:cxn modelId="{BD5C1B3A-0AAC-4961-983C-D84DB815ADC7}" type="presOf" srcId="{3553F697-B709-45F0-9783-74D415D6958D}" destId="{FD3AC5F4-388C-4B44-8556-484F9F710E49}" srcOrd="0" destOrd="0" presId="urn:microsoft.com/office/officeart/2005/8/layout/orgChart1"/>
    <dgm:cxn modelId="{A9209DF3-BF1A-4B07-9132-4CD13DC64C87}" type="presOf" srcId="{F1D5B9CE-A67D-4B43-893A-6DB51B886A9B}" destId="{814CBC0F-3470-401A-AA1A-E0F29E55956D}" srcOrd="0" destOrd="0" presId="urn:microsoft.com/office/officeart/2005/8/layout/orgChart1"/>
    <dgm:cxn modelId="{5717C4FA-1AEB-441F-9CA0-B7460DDAB2B7}" type="presOf" srcId="{AD1F1DB6-62A1-4BA1-9C2B-5EC6A1D68F01}" destId="{CC7B295F-45BE-4F3A-8C36-83229FA97200}" srcOrd="0" destOrd="0" presId="urn:microsoft.com/office/officeart/2005/8/layout/orgChart1"/>
    <dgm:cxn modelId="{44DFB202-7FE1-4F5B-BFB8-55E53DAC9E48}" srcId="{F1D5B9CE-A67D-4B43-893A-6DB51B886A9B}" destId="{0E9262AD-4A5B-49FE-971C-AFE18158AD4D}" srcOrd="1" destOrd="0" parTransId="{A2AF02CF-59B3-4DCD-8B3D-38D9E38D3380}" sibTransId="{AB511A68-CDCC-497E-BFD3-F8F06B865EEE}"/>
    <dgm:cxn modelId="{26921CA4-87AE-4CD1-A015-911F992049C8}" type="presOf" srcId="{31B09F4A-B02A-4423-A686-236F31A12C56}" destId="{0BF241A6-6838-426D-834D-E83A9CE883E9}" srcOrd="1" destOrd="0" presId="urn:microsoft.com/office/officeart/2005/8/layout/orgChart1"/>
    <dgm:cxn modelId="{0764B961-011F-4A5F-9C1D-2C7ECD6FE221}" type="presOf" srcId="{B866969D-401F-48E1-BD78-31C31CC6D423}" destId="{08C32D03-E892-43E4-8F20-85A191CD5538}" srcOrd="0" destOrd="0" presId="urn:microsoft.com/office/officeart/2005/8/layout/orgChart1"/>
    <dgm:cxn modelId="{0E78CCDF-EEC1-403E-9A3B-88E7F807D2CD}" type="presOf" srcId="{31B09F4A-B02A-4423-A686-236F31A12C56}" destId="{E8B09CAF-B8F3-427A-B7A5-FE39044E6296}" srcOrd="0" destOrd="0" presId="urn:microsoft.com/office/officeart/2005/8/layout/orgChart1"/>
    <dgm:cxn modelId="{5B779ED2-A36C-47D4-AB04-524B6260280A}" srcId="{CD1CCF32-B3E1-486B-A870-FD4467AC2536}" destId="{AD1F1DB6-62A1-4BA1-9C2B-5EC6A1D68F01}" srcOrd="2" destOrd="0" parTransId="{80F70F5B-6620-4F43-9E49-6D35A8F36657}" sibTransId="{21F64D41-0D0C-4343-8EC8-098A77FC8D98}"/>
    <dgm:cxn modelId="{9D8F43F0-A702-4979-AE64-E4182B9F7574}" type="presOf" srcId="{44371734-3CC4-4367-9ECE-A96941B8B4E2}" destId="{E37870C4-4325-4222-904B-1ECE79BC27B7}" srcOrd="0" destOrd="0" presId="urn:microsoft.com/office/officeart/2005/8/layout/orgChart1"/>
    <dgm:cxn modelId="{BF46AE86-2D3F-4BC8-B8C9-51E085FD51EF}" type="presOf" srcId="{3553F697-B709-45F0-9783-74D415D6958D}" destId="{0821A34A-BF28-47C3-AEB1-F5CBF40DF3C0}" srcOrd="1" destOrd="0" presId="urn:microsoft.com/office/officeart/2005/8/layout/orgChart1"/>
    <dgm:cxn modelId="{5701CA04-71E4-49ED-B540-66EAC93382AB}" srcId="{CD1CCF32-B3E1-486B-A870-FD4467AC2536}" destId="{0BD42506-EF83-4440-9F4D-E7B15C467704}" srcOrd="0" destOrd="0" parTransId="{6CD7A72E-5F07-4375-9B05-650961985984}" sibTransId="{1F2533AE-E440-4E50-A7D9-D8552D4AE422}"/>
    <dgm:cxn modelId="{9D2E4A1C-96BF-4ACE-9C24-CB347D56E31E}" srcId="{0BD42506-EF83-4440-9F4D-E7B15C467704}" destId="{E311DBE1-6FF2-4168-A458-9D37D989FD36}" srcOrd="0" destOrd="0" parTransId="{44371734-3CC4-4367-9ECE-A96941B8B4E2}" sibTransId="{A193CF9E-43B5-4723-93F4-4D5E8F6B3FD0}"/>
    <dgm:cxn modelId="{5183C8B5-DFA3-47D2-BEB2-0219BB8B4E75}" type="presOf" srcId="{0E9262AD-4A5B-49FE-971C-AFE18158AD4D}" destId="{67B47E79-4A48-43A3-A9F9-9162D8A7FEC3}" srcOrd="0" destOrd="0" presId="urn:microsoft.com/office/officeart/2005/8/layout/orgChart1"/>
    <dgm:cxn modelId="{48E95A87-E08A-4C2F-B533-E8FEF74D3764}" type="presOf" srcId="{0512F262-92DC-492E-8385-FF0CAE4DC3F1}" destId="{47B4BE1C-BDF0-4623-A50E-726BFB2C652E}" srcOrd="0" destOrd="0" presId="urn:microsoft.com/office/officeart/2005/8/layout/orgChart1"/>
    <dgm:cxn modelId="{5D32118B-72C6-475E-AED0-5A5CD045D6DB}" type="presOf" srcId="{EF63DF6D-462A-4BA5-B240-FA8814257125}" destId="{D40F3BE2-F6BE-48AD-B01A-EF376C5DBC2B}" srcOrd="1" destOrd="0" presId="urn:microsoft.com/office/officeart/2005/8/layout/orgChart1"/>
    <dgm:cxn modelId="{16971846-AB7B-4638-8542-6C664F594775}" type="presOf" srcId="{D3EB2018-46D1-43CF-9ECE-2745287D647F}" destId="{11A08A4E-1C21-4DC3-91E2-64BBFCEA3FF8}" srcOrd="0" destOrd="0" presId="urn:microsoft.com/office/officeart/2005/8/layout/orgChart1"/>
    <dgm:cxn modelId="{8DD7B76C-F2AD-42A3-965C-A656387E707B}" type="presOf" srcId="{F1D5B9CE-A67D-4B43-893A-6DB51B886A9B}" destId="{BABE839B-0D20-4C3E-9795-EBE345BE35A7}" srcOrd="1" destOrd="0" presId="urn:microsoft.com/office/officeart/2005/8/layout/orgChart1"/>
    <dgm:cxn modelId="{DA595129-57DA-482F-A67F-94C099AA4A70}" type="presOf" srcId="{E311DBE1-6FF2-4168-A458-9D37D989FD36}" destId="{8313D871-D1A7-4D9C-A5FD-F74506F50C55}" srcOrd="1" destOrd="0" presId="urn:microsoft.com/office/officeart/2005/8/layout/orgChart1"/>
    <dgm:cxn modelId="{86950647-7985-4E0F-9B69-26232D365762}" srcId="{F1D5B9CE-A67D-4B43-893A-6DB51B886A9B}" destId="{31B09F4A-B02A-4423-A686-236F31A12C56}" srcOrd="0" destOrd="0" parTransId="{D3EB2018-46D1-43CF-9ECE-2745287D647F}" sibTransId="{19DEA7EF-47E4-460E-A0E7-C997AB2DA863}"/>
    <dgm:cxn modelId="{96F02124-6E26-4EB3-8BF7-8D7B7B79774D}" srcId="{F1D5B9CE-A67D-4B43-893A-6DB51B886A9B}" destId="{EF63DF6D-462A-4BA5-B240-FA8814257125}" srcOrd="2" destOrd="0" parTransId="{0512F262-92DC-492E-8385-FF0CAE4DC3F1}" sibTransId="{0A628C43-04E1-48C2-91A4-081D70CF98DB}"/>
    <dgm:cxn modelId="{BEADC442-8249-4DA9-B529-CB26BC19B137}" type="presParOf" srcId="{63123F0C-1382-457B-A6C5-865922DA73B9}" destId="{D215CFF2-CAEE-499F-BDF3-69B197085FA0}" srcOrd="0" destOrd="0" presId="urn:microsoft.com/office/officeart/2005/8/layout/orgChart1"/>
    <dgm:cxn modelId="{3BCBE80A-DE37-494F-9CFF-272F723EA515}" type="presParOf" srcId="{D215CFF2-CAEE-499F-BDF3-69B197085FA0}" destId="{952CF3BF-56E2-4714-85E4-9388EBD7C6D1}" srcOrd="0" destOrd="0" presId="urn:microsoft.com/office/officeart/2005/8/layout/orgChart1"/>
    <dgm:cxn modelId="{4C6F9F07-2065-41EE-A79A-5218E95AB153}" type="presParOf" srcId="{952CF3BF-56E2-4714-85E4-9388EBD7C6D1}" destId="{7C7809B0-5D6F-4CAB-95E4-1C77276E275B}" srcOrd="0" destOrd="0" presId="urn:microsoft.com/office/officeart/2005/8/layout/orgChart1"/>
    <dgm:cxn modelId="{5940C59A-CE3C-47AF-94B2-16055B9CAA18}" type="presParOf" srcId="{952CF3BF-56E2-4714-85E4-9388EBD7C6D1}" destId="{E7AC09E5-8716-4DC4-8101-6572DF6E46B5}" srcOrd="1" destOrd="0" presId="urn:microsoft.com/office/officeart/2005/8/layout/orgChart1"/>
    <dgm:cxn modelId="{1B19C60E-9FD7-486D-8BED-CAB9BD0E872C}" type="presParOf" srcId="{D215CFF2-CAEE-499F-BDF3-69B197085FA0}" destId="{B906DF4C-04DB-4580-9251-BA9D604D392B}" srcOrd="1" destOrd="0" presId="urn:microsoft.com/office/officeart/2005/8/layout/orgChart1"/>
    <dgm:cxn modelId="{1612E959-5362-4EA3-9CDE-6DA71EA274A7}" type="presParOf" srcId="{B906DF4C-04DB-4580-9251-BA9D604D392B}" destId="{E37870C4-4325-4222-904B-1ECE79BC27B7}" srcOrd="0" destOrd="0" presId="urn:microsoft.com/office/officeart/2005/8/layout/orgChart1"/>
    <dgm:cxn modelId="{3B7AD67E-7AF9-42E5-8D1C-93B2B33FD5B9}" type="presParOf" srcId="{B906DF4C-04DB-4580-9251-BA9D604D392B}" destId="{FD19A463-8684-47F3-B9D0-1C483E50097D}" srcOrd="1" destOrd="0" presId="urn:microsoft.com/office/officeart/2005/8/layout/orgChart1"/>
    <dgm:cxn modelId="{7636178D-F5EC-4A21-804D-EB479DDFE076}" type="presParOf" srcId="{FD19A463-8684-47F3-B9D0-1C483E50097D}" destId="{405B94D1-506F-43FB-941B-6E6A6ABD1700}" srcOrd="0" destOrd="0" presId="urn:microsoft.com/office/officeart/2005/8/layout/orgChart1"/>
    <dgm:cxn modelId="{9BBFF5D5-9B32-482F-A7B3-7F1447398050}" type="presParOf" srcId="{405B94D1-506F-43FB-941B-6E6A6ABD1700}" destId="{F1F614D7-DD50-418E-B94A-EF7066AB375E}" srcOrd="0" destOrd="0" presId="urn:microsoft.com/office/officeart/2005/8/layout/orgChart1"/>
    <dgm:cxn modelId="{6AE6A30C-9965-4F5A-8ECF-FCF49476F9A8}" type="presParOf" srcId="{405B94D1-506F-43FB-941B-6E6A6ABD1700}" destId="{8313D871-D1A7-4D9C-A5FD-F74506F50C55}" srcOrd="1" destOrd="0" presId="urn:microsoft.com/office/officeart/2005/8/layout/orgChart1"/>
    <dgm:cxn modelId="{B186DF49-364A-47A0-BBF1-53858C155899}" type="presParOf" srcId="{FD19A463-8684-47F3-B9D0-1C483E50097D}" destId="{74A6370E-E92E-4918-85D9-C13ED2AFF71F}" srcOrd="1" destOrd="0" presId="urn:microsoft.com/office/officeart/2005/8/layout/orgChart1"/>
    <dgm:cxn modelId="{0A76E6FA-5D7F-434E-99B1-84A91B40775E}" type="presParOf" srcId="{FD19A463-8684-47F3-B9D0-1C483E50097D}" destId="{6262655A-E77C-4281-86D5-8B9E7F690E0A}" srcOrd="2" destOrd="0" presId="urn:microsoft.com/office/officeart/2005/8/layout/orgChart1"/>
    <dgm:cxn modelId="{87652336-9BF3-4B4B-80A0-65542F3937CD}" type="presParOf" srcId="{B906DF4C-04DB-4580-9251-BA9D604D392B}" destId="{2730CF38-09CA-4FAC-BF8B-AEEC88CA1E1D}" srcOrd="2" destOrd="0" presId="urn:microsoft.com/office/officeart/2005/8/layout/orgChart1"/>
    <dgm:cxn modelId="{D921EA82-5A43-4FD0-A0EA-793C8085A4D9}" type="presParOf" srcId="{B906DF4C-04DB-4580-9251-BA9D604D392B}" destId="{C91B7441-EA98-48B6-A903-C2ED58749A68}" srcOrd="3" destOrd="0" presId="urn:microsoft.com/office/officeart/2005/8/layout/orgChart1"/>
    <dgm:cxn modelId="{166CCE35-A621-497A-B448-FE08FC83961B}" type="presParOf" srcId="{C91B7441-EA98-48B6-A903-C2ED58749A68}" destId="{1A8AF661-3DF2-4437-B0C7-CD6562BDCAD4}" srcOrd="0" destOrd="0" presId="urn:microsoft.com/office/officeart/2005/8/layout/orgChart1"/>
    <dgm:cxn modelId="{435CDD1A-8C6D-4FC3-8A36-04EBFAE90537}" type="presParOf" srcId="{1A8AF661-3DF2-4437-B0C7-CD6562BDCAD4}" destId="{814CBC0F-3470-401A-AA1A-E0F29E55956D}" srcOrd="0" destOrd="0" presId="urn:microsoft.com/office/officeart/2005/8/layout/orgChart1"/>
    <dgm:cxn modelId="{2DF0B263-BD0E-41B5-88AA-ACA8791587D4}" type="presParOf" srcId="{1A8AF661-3DF2-4437-B0C7-CD6562BDCAD4}" destId="{BABE839B-0D20-4C3E-9795-EBE345BE35A7}" srcOrd="1" destOrd="0" presId="urn:microsoft.com/office/officeart/2005/8/layout/orgChart1"/>
    <dgm:cxn modelId="{3CBAEE79-8268-4F40-BBEE-F82E201E1DAF}" type="presParOf" srcId="{C91B7441-EA98-48B6-A903-C2ED58749A68}" destId="{CDBD1720-CAEE-4EB2-9871-065D8F827E3D}" srcOrd="1" destOrd="0" presId="urn:microsoft.com/office/officeart/2005/8/layout/orgChart1"/>
    <dgm:cxn modelId="{37BFA222-F34B-4AC0-B92A-EAAFD34011D5}" type="presParOf" srcId="{CDBD1720-CAEE-4EB2-9871-065D8F827E3D}" destId="{11A08A4E-1C21-4DC3-91E2-64BBFCEA3FF8}" srcOrd="0" destOrd="0" presId="urn:microsoft.com/office/officeart/2005/8/layout/orgChart1"/>
    <dgm:cxn modelId="{F522C1FC-F64A-4309-98C8-D3D16B0A6813}" type="presParOf" srcId="{CDBD1720-CAEE-4EB2-9871-065D8F827E3D}" destId="{54BEBED8-4D15-40CE-99D4-DE26C90C0239}" srcOrd="1" destOrd="0" presId="urn:microsoft.com/office/officeart/2005/8/layout/orgChart1"/>
    <dgm:cxn modelId="{70CE6D2B-912D-4841-90BC-0E667F6B7DB7}" type="presParOf" srcId="{54BEBED8-4D15-40CE-99D4-DE26C90C0239}" destId="{372C0C2D-B6C8-45D4-A921-6A4D4607794B}" srcOrd="0" destOrd="0" presId="urn:microsoft.com/office/officeart/2005/8/layout/orgChart1"/>
    <dgm:cxn modelId="{DC8761A9-E8B4-42BE-8227-475D9334871E}" type="presParOf" srcId="{372C0C2D-B6C8-45D4-A921-6A4D4607794B}" destId="{E8B09CAF-B8F3-427A-B7A5-FE39044E6296}" srcOrd="0" destOrd="0" presId="urn:microsoft.com/office/officeart/2005/8/layout/orgChart1"/>
    <dgm:cxn modelId="{23B78B18-81EA-41E8-AB0F-0A405FE0B152}" type="presParOf" srcId="{372C0C2D-B6C8-45D4-A921-6A4D4607794B}" destId="{0BF241A6-6838-426D-834D-E83A9CE883E9}" srcOrd="1" destOrd="0" presId="urn:microsoft.com/office/officeart/2005/8/layout/orgChart1"/>
    <dgm:cxn modelId="{6F9D58F2-2627-43A9-84A7-4294C052B1E1}" type="presParOf" srcId="{54BEBED8-4D15-40CE-99D4-DE26C90C0239}" destId="{191BD56D-D422-413F-B67C-2F1E928BF07D}" srcOrd="1" destOrd="0" presId="urn:microsoft.com/office/officeart/2005/8/layout/orgChart1"/>
    <dgm:cxn modelId="{8FE62530-7F18-4156-8043-A3C43E4E0C82}" type="presParOf" srcId="{54BEBED8-4D15-40CE-99D4-DE26C90C0239}" destId="{8DF8F83F-5149-4B76-9A3C-7D3A8CFA27E1}" srcOrd="2" destOrd="0" presId="urn:microsoft.com/office/officeart/2005/8/layout/orgChart1"/>
    <dgm:cxn modelId="{0F9A9D71-4548-401A-9D48-739EF5868863}" type="presParOf" srcId="{CDBD1720-CAEE-4EB2-9871-065D8F827E3D}" destId="{243D3BF6-7C5B-419E-AE97-C1E3875BCE33}" srcOrd="2" destOrd="0" presId="urn:microsoft.com/office/officeart/2005/8/layout/orgChart1"/>
    <dgm:cxn modelId="{E2FE709A-03EA-40D3-9502-319CBC446D98}" type="presParOf" srcId="{CDBD1720-CAEE-4EB2-9871-065D8F827E3D}" destId="{F9D6B933-CC7C-41D1-988E-802AAC465960}" srcOrd="3" destOrd="0" presId="urn:microsoft.com/office/officeart/2005/8/layout/orgChart1"/>
    <dgm:cxn modelId="{D2562EEB-E98A-4265-AFCC-8B5767AC77BF}" type="presParOf" srcId="{F9D6B933-CC7C-41D1-988E-802AAC465960}" destId="{70F9E6B3-BC34-4E3D-9BE5-0E974F2DE338}" srcOrd="0" destOrd="0" presId="urn:microsoft.com/office/officeart/2005/8/layout/orgChart1"/>
    <dgm:cxn modelId="{00FB5573-58CF-46E5-85FF-F55C8B337538}" type="presParOf" srcId="{70F9E6B3-BC34-4E3D-9BE5-0E974F2DE338}" destId="{67B47E79-4A48-43A3-A9F9-9162D8A7FEC3}" srcOrd="0" destOrd="0" presId="urn:microsoft.com/office/officeart/2005/8/layout/orgChart1"/>
    <dgm:cxn modelId="{345C2C74-9618-46BD-B178-5B65393ACBC4}" type="presParOf" srcId="{70F9E6B3-BC34-4E3D-9BE5-0E974F2DE338}" destId="{0FE33E41-320E-4181-8C49-82C29CE8F95E}" srcOrd="1" destOrd="0" presId="urn:microsoft.com/office/officeart/2005/8/layout/orgChart1"/>
    <dgm:cxn modelId="{8DC931CD-4E21-4899-9E84-2A056CBA5F13}" type="presParOf" srcId="{F9D6B933-CC7C-41D1-988E-802AAC465960}" destId="{1163CFDC-B177-4E3E-849B-0E41C2C878D3}" srcOrd="1" destOrd="0" presId="urn:microsoft.com/office/officeart/2005/8/layout/orgChart1"/>
    <dgm:cxn modelId="{4C6BFF78-A5E2-4E2D-83EF-FB27615BF263}" type="presParOf" srcId="{F9D6B933-CC7C-41D1-988E-802AAC465960}" destId="{0273316E-5837-4F27-983F-F1A78C1D8131}" srcOrd="2" destOrd="0" presId="urn:microsoft.com/office/officeart/2005/8/layout/orgChart1"/>
    <dgm:cxn modelId="{C65EA5D2-A547-4328-8A9A-E7FAB566803F}" type="presParOf" srcId="{CDBD1720-CAEE-4EB2-9871-065D8F827E3D}" destId="{47B4BE1C-BDF0-4623-A50E-726BFB2C652E}" srcOrd="4" destOrd="0" presId="urn:microsoft.com/office/officeart/2005/8/layout/orgChart1"/>
    <dgm:cxn modelId="{288BCFED-D1F9-4A74-8BBB-CE9F5D99ACD1}" type="presParOf" srcId="{CDBD1720-CAEE-4EB2-9871-065D8F827E3D}" destId="{26231FCB-4BA8-4528-AD9F-447A54D5A1F7}" srcOrd="5" destOrd="0" presId="urn:microsoft.com/office/officeart/2005/8/layout/orgChart1"/>
    <dgm:cxn modelId="{708950D1-4EB5-417D-815A-2248CE600D49}" type="presParOf" srcId="{26231FCB-4BA8-4528-AD9F-447A54D5A1F7}" destId="{4972B47E-DBCA-469C-9E90-57E0B7D68FDF}" srcOrd="0" destOrd="0" presId="urn:microsoft.com/office/officeart/2005/8/layout/orgChart1"/>
    <dgm:cxn modelId="{5C79C27E-648B-4A86-9FC8-D1B4D87EDA56}" type="presParOf" srcId="{4972B47E-DBCA-469C-9E90-57E0B7D68FDF}" destId="{FEC109A0-FD18-48F7-9735-FBCE43684B07}" srcOrd="0" destOrd="0" presId="urn:microsoft.com/office/officeart/2005/8/layout/orgChart1"/>
    <dgm:cxn modelId="{48616AD2-982C-472D-B128-9EA74196CFF4}" type="presParOf" srcId="{4972B47E-DBCA-469C-9E90-57E0B7D68FDF}" destId="{D40F3BE2-F6BE-48AD-B01A-EF376C5DBC2B}" srcOrd="1" destOrd="0" presId="urn:microsoft.com/office/officeart/2005/8/layout/orgChart1"/>
    <dgm:cxn modelId="{EC9B3BEC-E916-4E91-8962-8AC3B2F7C8A8}" type="presParOf" srcId="{26231FCB-4BA8-4528-AD9F-447A54D5A1F7}" destId="{5B0FAA0A-367B-45C9-92B7-5768BCC42EA6}" srcOrd="1" destOrd="0" presId="urn:microsoft.com/office/officeart/2005/8/layout/orgChart1"/>
    <dgm:cxn modelId="{1C93A6D8-765C-4A5B-824F-47A192BC9D2D}" type="presParOf" srcId="{26231FCB-4BA8-4528-AD9F-447A54D5A1F7}" destId="{2C1E7FC5-E805-4722-BA4D-03366883CC2C}" srcOrd="2" destOrd="0" presId="urn:microsoft.com/office/officeart/2005/8/layout/orgChart1"/>
    <dgm:cxn modelId="{7933ACB4-B190-4FF8-B9C5-7B07282CA1A1}" type="presParOf" srcId="{CDBD1720-CAEE-4EB2-9871-065D8F827E3D}" destId="{D9C535F9-3EF0-47E9-B238-56FF54427435}" srcOrd="6" destOrd="0" presId="urn:microsoft.com/office/officeart/2005/8/layout/orgChart1"/>
    <dgm:cxn modelId="{3156D9F5-2EDC-4EAB-9B4C-BF658FD873F3}" type="presParOf" srcId="{CDBD1720-CAEE-4EB2-9871-065D8F827E3D}" destId="{8783F188-331D-4EF4-B97A-8B8C418F05A7}" srcOrd="7" destOrd="0" presId="urn:microsoft.com/office/officeart/2005/8/layout/orgChart1"/>
    <dgm:cxn modelId="{88414494-EA02-40BE-9CB1-015A9E072E9B}" type="presParOf" srcId="{8783F188-331D-4EF4-B97A-8B8C418F05A7}" destId="{869E42DC-6CE3-4180-A2FB-D2ADA21DB1F0}" srcOrd="0" destOrd="0" presId="urn:microsoft.com/office/officeart/2005/8/layout/orgChart1"/>
    <dgm:cxn modelId="{B10DB2CC-BEDB-44F9-A9C1-CC9CA662FA9F}" type="presParOf" srcId="{869E42DC-6CE3-4180-A2FB-D2ADA21DB1F0}" destId="{08C32D03-E892-43E4-8F20-85A191CD5538}" srcOrd="0" destOrd="0" presId="urn:microsoft.com/office/officeart/2005/8/layout/orgChart1"/>
    <dgm:cxn modelId="{0A10327E-15D3-4B40-967F-E6166EC28B5F}" type="presParOf" srcId="{869E42DC-6CE3-4180-A2FB-D2ADA21DB1F0}" destId="{B1FFDA5A-0208-4F35-B821-009B844CE6A7}" srcOrd="1" destOrd="0" presId="urn:microsoft.com/office/officeart/2005/8/layout/orgChart1"/>
    <dgm:cxn modelId="{D9654FDA-20CC-41E4-BA3A-CA9B11A8CA5B}" type="presParOf" srcId="{8783F188-331D-4EF4-B97A-8B8C418F05A7}" destId="{D9654DDE-7E7D-4DA6-9965-F9236054210D}" srcOrd="1" destOrd="0" presId="urn:microsoft.com/office/officeart/2005/8/layout/orgChart1"/>
    <dgm:cxn modelId="{F56BE81F-D0CB-46A9-8ADB-42A4FA4C7415}" type="presParOf" srcId="{8783F188-331D-4EF4-B97A-8B8C418F05A7}" destId="{77206BCF-8243-4429-AB08-D0F5D1BD0C3B}" srcOrd="2" destOrd="0" presId="urn:microsoft.com/office/officeart/2005/8/layout/orgChart1"/>
    <dgm:cxn modelId="{C127CB0C-0976-4E07-88BB-398F940432BF}" type="presParOf" srcId="{C91B7441-EA98-48B6-A903-C2ED58749A68}" destId="{136EC959-AC3B-4595-9F15-744E5DB98E80}" srcOrd="2" destOrd="0" presId="urn:microsoft.com/office/officeart/2005/8/layout/orgChart1"/>
    <dgm:cxn modelId="{44E0A2E7-7497-4107-8DA0-056C87AEA644}" type="presParOf" srcId="{D215CFF2-CAEE-499F-BDF3-69B197085FA0}" destId="{AFAA2C35-AF13-44C7-9886-6A57DA78B678}" srcOrd="2" destOrd="0" presId="urn:microsoft.com/office/officeart/2005/8/layout/orgChart1"/>
    <dgm:cxn modelId="{CCE2DDFD-DAB4-4DB3-A865-6542D59618B1}" type="presParOf" srcId="{63123F0C-1382-457B-A6C5-865922DA73B9}" destId="{A5B426F7-51BB-4BDC-9E1C-F6B3B893F29A}" srcOrd="1" destOrd="0" presId="urn:microsoft.com/office/officeart/2005/8/layout/orgChart1"/>
    <dgm:cxn modelId="{4A0C88E9-FD4A-4126-A24C-F79EBD41B7D3}" type="presParOf" srcId="{A5B426F7-51BB-4BDC-9E1C-F6B3B893F29A}" destId="{DE017F36-158E-4D27-8474-A2529C125256}" srcOrd="0" destOrd="0" presId="urn:microsoft.com/office/officeart/2005/8/layout/orgChart1"/>
    <dgm:cxn modelId="{B60C19C1-698C-4C55-B207-202A197A8028}" type="presParOf" srcId="{DE017F36-158E-4D27-8474-A2529C125256}" destId="{FD3AC5F4-388C-4B44-8556-484F9F710E49}" srcOrd="0" destOrd="0" presId="urn:microsoft.com/office/officeart/2005/8/layout/orgChart1"/>
    <dgm:cxn modelId="{C7B2AC40-52E7-4B99-BE45-C3C53C55A5AF}" type="presParOf" srcId="{DE017F36-158E-4D27-8474-A2529C125256}" destId="{0821A34A-BF28-47C3-AEB1-F5CBF40DF3C0}" srcOrd="1" destOrd="0" presId="urn:microsoft.com/office/officeart/2005/8/layout/orgChart1"/>
    <dgm:cxn modelId="{98072F80-F22C-491E-B327-C1BCCBB8C098}" type="presParOf" srcId="{A5B426F7-51BB-4BDC-9E1C-F6B3B893F29A}" destId="{ED2E740E-59DF-4862-9F83-1132A498D24F}" srcOrd="1" destOrd="0" presId="urn:microsoft.com/office/officeart/2005/8/layout/orgChart1"/>
    <dgm:cxn modelId="{5C4ABF25-E649-42AE-9025-62B805BB9566}" type="presParOf" srcId="{A5B426F7-51BB-4BDC-9E1C-F6B3B893F29A}" destId="{FC3AB131-8B7C-4E5C-9977-A4C2E916BDB1}" srcOrd="2" destOrd="0" presId="urn:microsoft.com/office/officeart/2005/8/layout/orgChart1"/>
    <dgm:cxn modelId="{0750F66A-94F2-4EF5-85C6-9D905A878DBC}" type="presParOf" srcId="{63123F0C-1382-457B-A6C5-865922DA73B9}" destId="{A99CBD7E-ED3D-4B2E-9215-FF312B02414B}" srcOrd="2" destOrd="0" presId="urn:microsoft.com/office/officeart/2005/8/layout/orgChart1"/>
    <dgm:cxn modelId="{FCB733E3-8B2A-42AA-8AC1-D6E5A4B49E18}" type="presParOf" srcId="{A99CBD7E-ED3D-4B2E-9215-FF312B02414B}" destId="{365D9C85-8926-4F98-AB55-B19BB720BEE8}" srcOrd="0" destOrd="0" presId="urn:microsoft.com/office/officeart/2005/8/layout/orgChart1"/>
    <dgm:cxn modelId="{CDF5C1B6-28B1-4D74-A8AA-0EF4C37601B3}" type="presParOf" srcId="{365D9C85-8926-4F98-AB55-B19BB720BEE8}" destId="{CC7B295F-45BE-4F3A-8C36-83229FA97200}" srcOrd="0" destOrd="0" presId="urn:microsoft.com/office/officeart/2005/8/layout/orgChart1"/>
    <dgm:cxn modelId="{D4610F64-D399-4637-BC9E-1A92054F649E}" type="presParOf" srcId="{365D9C85-8926-4F98-AB55-B19BB720BEE8}" destId="{03943523-9573-4B51-ADEA-3673A3E7D0DF}" srcOrd="1" destOrd="0" presId="urn:microsoft.com/office/officeart/2005/8/layout/orgChart1"/>
    <dgm:cxn modelId="{D263525E-6F11-4521-8F1F-AE01D748FAF1}" type="presParOf" srcId="{A99CBD7E-ED3D-4B2E-9215-FF312B02414B}" destId="{DD78C610-0C57-442A-AEAC-7FF320C12D97}" srcOrd="1" destOrd="0" presId="urn:microsoft.com/office/officeart/2005/8/layout/orgChart1"/>
    <dgm:cxn modelId="{075715CB-53EC-44CD-8D2E-5A8F15BC8C86}" type="presParOf" srcId="{A99CBD7E-ED3D-4B2E-9215-FF312B02414B}" destId="{3896278E-3E1A-4988-8EDE-16A37758A1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35F9-3EF0-47E9-B238-56FF54427435}">
      <dsp:nvSpPr>
        <dsp:cNvPr id="0" name=""/>
        <dsp:cNvSpPr/>
      </dsp:nvSpPr>
      <dsp:spPr>
        <a:xfrm>
          <a:off x="3130897" y="1728449"/>
          <a:ext cx="398179" cy="2551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654"/>
              </a:lnTo>
              <a:lnTo>
                <a:pt x="398179" y="255165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4BE1C-BDF0-4623-A50E-726BFB2C652E}">
      <dsp:nvSpPr>
        <dsp:cNvPr id="0" name=""/>
        <dsp:cNvSpPr/>
      </dsp:nvSpPr>
      <dsp:spPr>
        <a:xfrm>
          <a:off x="3130897" y="1728449"/>
          <a:ext cx="398179" cy="1852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166"/>
              </a:lnTo>
              <a:lnTo>
                <a:pt x="398179" y="185216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D3BF6-7C5B-419E-AE97-C1E3875BCE33}">
      <dsp:nvSpPr>
        <dsp:cNvPr id="0" name=""/>
        <dsp:cNvSpPr/>
      </dsp:nvSpPr>
      <dsp:spPr>
        <a:xfrm>
          <a:off x="3130897" y="1728449"/>
          <a:ext cx="398179" cy="1152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2677"/>
              </a:lnTo>
              <a:lnTo>
                <a:pt x="398179" y="115267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08A4E-1C21-4DC3-91E2-64BBFCEA3FF8}">
      <dsp:nvSpPr>
        <dsp:cNvPr id="0" name=""/>
        <dsp:cNvSpPr/>
      </dsp:nvSpPr>
      <dsp:spPr>
        <a:xfrm>
          <a:off x="3130897" y="1728449"/>
          <a:ext cx="398179" cy="453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189"/>
              </a:lnTo>
              <a:lnTo>
                <a:pt x="398179" y="45318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0CF38-09CA-4FAC-BF8B-AEEC88CA1E1D}">
      <dsp:nvSpPr>
        <dsp:cNvPr id="0" name=""/>
        <dsp:cNvSpPr/>
      </dsp:nvSpPr>
      <dsp:spPr>
        <a:xfrm>
          <a:off x="2900152" y="576067"/>
          <a:ext cx="1292555" cy="684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240"/>
              </a:lnTo>
              <a:lnTo>
                <a:pt x="1292555" y="581240"/>
              </a:lnTo>
              <a:lnTo>
                <a:pt x="1292555" y="684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870C4-4325-4222-904B-1ECE79BC27B7}">
      <dsp:nvSpPr>
        <dsp:cNvPr id="0" name=""/>
        <dsp:cNvSpPr/>
      </dsp:nvSpPr>
      <dsp:spPr>
        <a:xfrm>
          <a:off x="1331288" y="576067"/>
          <a:ext cx="1568863" cy="684685"/>
        </a:xfrm>
        <a:custGeom>
          <a:avLst/>
          <a:gdLst/>
          <a:ahLst/>
          <a:cxnLst/>
          <a:rect l="0" t="0" r="0" b="0"/>
          <a:pathLst>
            <a:path>
              <a:moveTo>
                <a:pt x="1568863" y="0"/>
              </a:moveTo>
              <a:lnTo>
                <a:pt x="1568863" y="581240"/>
              </a:lnTo>
              <a:lnTo>
                <a:pt x="0" y="581240"/>
              </a:lnTo>
              <a:lnTo>
                <a:pt x="0" y="684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809B0-5D6F-4CAB-95E4-1C77276E275B}">
      <dsp:nvSpPr>
        <dsp:cNvPr id="0" name=""/>
        <dsp:cNvSpPr/>
      </dsp:nvSpPr>
      <dsp:spPr>
        <a:xfrm>
          <a:off x="1572888" y="108370"/>
          <a:ext cx="2654528" cy="467696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sz="19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1572888" y="108370"/>
        <a:ext cx="2654528" cy="467696"/>
      </dsp:txXfrm>
    </dsp:sp>
    <dsp:sp modelId="{F1F614D7-DD50-418E-B94A-EF7066AB375E}">
      <dsp:nvSpPr>
        <dsp:cNvPr id="0" name=""/>
        <dsp:cNvSpPr/>
      </dsp:nvSpPr>
      <dsp:spPr>
        <a:xfrm>
          <a:off x="4024" y="1260752"/>
          <a:ext cx="2654528" cy="46769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Chemicky čisté </a:t>
          </a:r>
          <a:r>
            <a:rPr lang="sk-SK" sz="19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látky</a:t>
          </a:r>
          <a:endParaRPr lang="sk-SK" sz="19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4024" y="1260752"/>
        <a:ext cx="2654528" cy="467696"/>
      </dsp:txXfrm>
    </dsp:sp>
    <dsp:sp modelId="{814CBC0F-3470-401A-AA1A-E0F29E55956D}">
      <dsp:nvSpPr>
        <dsp:cNvPr id="0" name=""/>
        <dsp:cNvSpPr/>
      </dsp:nvSpPr>
      <dsp:spPr>
        <a:xfrm>
          <a:off x="2865444" y="1260752"/>
          <a:ext cx="2654528" cy="467696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Cooper Black" panose="0208090404030B020404" pitchFamily="18" charset="0"/>
            </a:rPr>
            <a:t>zmesi</a:t>
          </a:r>
          <a:endParaRPr lang="sk-SK" sz="1900" kern="1200" dirty="0">
            <a:solidFill>
              <a:schemeClr val="tx1"/>
            </a:solidFill>
            <a:latin typeface="Cooper Black" panose="0208090404030B020404" pitchFamily="18" charset="0"/>
          </a:endParaRPr>
        </a:p>
      </dsp:txBody>
      <dsp:txXfrm>
        <a:off x="2865444" y="1260752"/>
        <a:ext cx="2654528" cy="467696"/>
      </dsp:txXfrm>
    </dsp:sp>
    <dsp:sp modelId="{E8B09CAF-B8F3-427A-B7A5-FE39044E6296}">
      <dsp:nvSpPr>
        <dsp:cNvPr id="0" name=""/>
        <dsp:cNvSpPr/>
      </dsp:nvSpPr>
      <dsp:spPr>
        <a:xfrm>
          <a:off x="3529076" y="1935340"/>
          <a:ext cx="1887318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suspenzia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529076" y="1935340"/>
        <a:ext cx="1887318" cy="492597"/>
      </dsp:txXfrm>
    </dsp:sp>
    <dsp:sp modelId="{67B47E79-4A48-43A3-A9F9-9162D8A7FEC3}">
      <dsp:nvSpPr>
        <dsp:cNvPr id="0" name=""/>
        <dsp:cNvSpPr/>
      </dsp:nvSpPr>
      <dsp:spPr>
        <a:xfrm>
          <a:off x="3529076" y="2634828"/>
          <a:ext cx="1887318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emulzia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529076" y="2634828"/>
        <a:ext cx="1887318" cy="492597"/>
      </dsp:txXfrm>
    </dsp:sp>
    <dsp:sp modelId="{FEC109A0-FD18-48F7-9735-FBCE43684B07}">
      <dsp:nvSpPr>
        <dsp:cNvPr id="0" name=""/>
        <dsp:cNvSpPr/>
      </dsp:nvSpPr>
      <dsp:spPr>
        <a:xfrm>
          <a:off x="3529076" y="3334316"/>
          <a:ext cx="1887318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pena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529076" y="3334316"/>
        <a:ext cx="1887318" cy="492597"/>
      </dsp:txXfrm>
    </dsp:sp>
    <dsp:sp modelId="{08C32D03-E892-43E4-8F20-85A191CD5538}">
      <dsp:nvSpPr>
        <dsp:cNvPr id="0" name=""/>
        <dsp:cNvSpPr/>
      </dsp:nvSpPr>
      <dsp:spPr>
        <a:xfrm>
          <a:off x="3529076" y="4033805"/>
          <a:ext cx="1887318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aerosól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3529076" y="4033805"/>
        <a:ext cx="1887318" cy="492597"/>
      </dsp:txXfrm>
    </dsp:sp>
    <dsp:sp modelId="{FD3AC5F4-388C-4B44-8556-484F9F710E49}">
      <dsp:nvSpPr>
        <dsp:cNvPr id="0" name=""/>
        <dsp:cNvSpPr/>
      </dsp:nvSpPr>
      <dsp:spPr>
        <a:xfrm>
          <a:off x="724714" y="1917493"/>
          <a:ext cx="1887318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Prvky (O, </a:t>
          </a:r>
          <a:r>
            <a:rPr lang="sk-SK" sz="1900" kern="1200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Fe</a:t>
          </a: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N, </a:t>
          </a:r>
          <a:r>
            <a:rPr lang="sk-SK" sz="1900" kern="1200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Cl</a:t>
          </a: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H..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724714" y="1917493"/>
        <a:ext cx="1887318" cy="492597"/>
      </dsp:txXfrm>
    </dsp:sp>
    <dsp:sp modelId="{CC7B295F-45BE-4F3A-8C36-83229FA97200}">
      <dsp:nvSpPr>
        <dsp:cNvPr id="0" name=""/>
        <dsp:cNvSpPr/>
      </dsp:nvSpPr>
      <dsp:spPr>
        <a:xfrm>
          <a:off x="741777" y="2522171"/>
          <a:ext cx="2342517" cy="492597"/>
        </a:xfrm>
        <a:prstGeom prst="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Zlúčeniny (H2O, </a:t>
          </a:r>
          <a:r>
            <a:rPr lang="sk-SK" sz="1900" kern="1200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HCl</a:t>
          </a: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, </a:t>
          </a:r>
          <a:r>
            <a:rPr lang="sk-SK" sz="1900" kern="1200" dirty="0" err="1" smtClean="0">
              <a:solidFill>
                <a:schemeClr val="tx1"/>
              </a:solidFill>
              <a:latin typeface="Tw Cen MT Condensed" panose="020B0606020104020203" pitchFamily="34" charset="-18"/>
            </a:rPr>
            <a:t>NaCl</a:t>
          </a:r>
          <a:r>
            <a:rPr lang="sk-SK" sz="1900" kern="1200" dirty="0" smtClean="0">
              <a:solidFill>
                <a:schemeClr val="tx1"/>
              </a:solidFill>
              <a:latin typeface="Tw Cen MT Condensed" panose="020B0606020104020203" pitchFamily="34" charset="-18"/>
            </a:rPr>
            <a:t>)</a:t>
          </a:r>
          <a:endParaRPr lang="sk-SK" sz="1900" kern="1200" dirty="0">
            <a:solidFill>
              <a:schemeClr val="tx1"/>
            </a:solidFill>
            <a:latin typeface="Tw Cen MT Condensed" panose="020B0606020104020203" pitchFamily="34" charset="-18"/>
          </a:endParaRPr>
        </a:p>
      </dsp:txBody>
      <dsp:txXfrm>
        <a:off x="741777" y="2522171"/>
        <a:ext cx="2342517" cy="492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8B400-6259-41E2-B79C-2595A07FC1F8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042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9BEB9-5EA1-43A9-92DD-9DEF6F498448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07965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7254B-8726-42EE-A46F-ED9711EFE886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0553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3123C-2E3F-44E8-B499-FDBF5CEF440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99252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8E3B7-E430-435D-87FF-1DAA0FEA093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87511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415EE-DEB4-4DF6-B0E7-EEB633237FE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2797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DE6D1-0788-438F-A684-C3A56B0EFFD1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458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F9B26-3FC0-416F-9A20-E4D7F7972B3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13658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365D-76A9-4764-96B4-5514C66F65C1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2403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246AB-F539-4F68-BE16-639D60BB6D2A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7365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987CF-8A83-4E84-B8D6-00735703AEF2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0286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B5ED64-4E45-4B46-90EB-80604DDCFA5F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07504" y="1916832"/>
            <a:ext cx="8856984" cy="1470025"/>
          </a:xfrm>
        </p:spPr>
        <p:txBody>
          <a:bodyPr/>
          <a:lstStyle/>
          <a:p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H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A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 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 2</a:t>
            </a:r>
            <a:endParaRPr lang="es-ES" altLang="sk-SK" sz="80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  <a:cs typeface="Narkisim" panose="020E0502050101010101" pitchFamily="34" charset="-79"/>
            </a:endParaRPr>
          </a:p>
        </p:txBody>
      </p:sp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H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C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</a:t>
            </a:r>
            <a:endParaRPr lang="sk-SK" altLang="sk-SK" sz="72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chemické látky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sú zložené iba z rovnakého druhu častíc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</a:t>
            </a:r>
            <a:r>
              <a:rPr lang="sk-SK" altLang="sk-SK" u="sng" dirty="0" smtClean="0">
                <a:latin typeface="Tw Cen MT Condensed" panose="020B0606020104020203" pitchFamily="34" charset="-18"/>
              </a:rPr>
              <a:t>vieme napísať chemické vzorce</a:t>
            </a:r>
            <a:r>
              <a:rPr lang="sk-SK" altLang="sk-SK" dirty="0">
                <a:latin typeface="Tw Cen MT Condensed" panose="020B0606020104020203" pitchFamily="34" charset="-18"/>
              </a:rPr>
              <a:t>/</a:t>
            </a:r>
            <a:r>
              <a:rPr lang="sk-SK" altLang="sk-SK" dirty="0" smtClean="0">
                <a:latin typeface="Tw Cen MT Condensed" panose="020B0606020104020203" pitchFamily="34" charset="-18"/>
              </a:rPr>
              <a:t>značky napr</a:t>
            </a:r>
            <a:r>
              <a:rPr lang="sk-SK" altLang="sk-SK" dirty="0" smtClean="0">
                <a:latin typeface="Tw Cen MT Condensed" panose="020B0606020104020203" pitchFamily="34" charset="-18"/>
              </a:rPr>
              <a:t>. voda, etanol, železo, chlorid sodný, ...</a:t>
            </a:r>
          </a:p>
          <a:p>
            <a:pPr algn="just"/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marL="0" indent="0" algn="just">
              <a:buNone/>
            </a:pPr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majú svoje stále usporiadanie a zloženie častíc, z toho vyplývajú ich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niektoré charakteristické vlastnosti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ktoré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môžeme zmerať a vyjadrovať číslami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napr.:</a:t>
            </a:r>
          </a:p>
          <a:p>
            <a:pPr lvl="1"/>
            <a:r>
              <a:rPr lang="sk-SK" altLang="sk-SK" sz="3200" dirty="0" smtClean="0">
                <a:latin typeface="Tw Cen MT Condensed" panose="020B0606020104020203" pitchFamily="34" charset="-18"/>
              </a:rPr>
              <a:t>hodnota </a:t>
            </a:r>
            <a:r>
              <a:rPr lang="sk-SK" alt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teploty topenia</a:t>
            </a:r>
            <a:r>
              <a:rPr lang="sk-SK" altLang="sk-SK" sz="3200" dirty="0" smtClean="0">
                <a:latin typeface="Tw Cen MT Condensed" panose="020B0606020104020203" pitchFamily="34" charset="-18"/>
              </a:rPr>
              <a:t>, </a:t>
            </a:r>
          </a:p>
          <a:p>
            <a:pPr lvl="1"/>
            <a:r>
              <a:rPr lang="sk-SK" altLang="sk-SK" sz="3200" dirty="0" smtClean="0">
                <a:latin typeface="Tw Cen MT Condensed" panose="020B0606020104020203" pitchFamily="34" charset="-18"/>
              </a:rPr>
              <a:t>hodnota </a:t>
            </a:r>
            <a:r>
              <a:rPr lang="sk-SK" altLang="sk-SK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teploty varu</a:t>
            </a:r>
            <a:endParaRPr lang="sk-SK" altLang="sk-SK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pic>
        <p:nvPicPr>
          <p:cNvPr id="1030" name="Picture 6" descr="https://upload.wikimedia.org/wikipedia/commons/5/55/Iron_lam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6190" l="9827" r="898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276872"/>
            <a:ext cx="3816424" cy="231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eb.natur.cuni.cz/~kudch/main/halogeny/HALOGENY/HALOGENY/chlor/vyskyt/halit/0905202001176745414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0" b="96277" l="9845" r="898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36" y="2132856"/>
            <a:ext cx="2370281" cy="23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couterre.com/wp-content/uploads/2013/08/water-bottle-537x402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50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46" y="1988840"/>
            <a:ext cx="3149902" cy="23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6.depositphotos.com/1014738/634/i/950/depositphotos_6349892-Ethanol-pure-ethyl-alcohol-in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06" b="93548" l="9971" r="9134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126"/>
          <a:stretch/>
        </p:blipFill>
        <p:spPr bwMode="auto">
          <a:xfrm>
            <a:off x="6765240" y="1988840"/>
            <a:ext cx="1944216" cy="25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0" name="Picture 16" descr="http://4.bp.blogspot.com/-EutP0lh1nok/T0azk303xMI/AAAAAAAAAB4/lJ3rszz3ctQ/s1600/thermomet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09797" y="5238749"/>
            <a:ext cx="17526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45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450"/>
                            </p:stCondLst>
                            <p:childTnLst>
                              <p:par>
                                <p:cTn id="3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700"/>
                            </p:stCondLst>
                            <p:childTnLst>
                              <p:par>
                                <p:cTn id="4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250"/>
                            </p:stCondLst>
                            <p:childTnLst>
                              <p:par>
                                <p:cTn id="49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79512" y="260648"/>
            <a:ext cx="504056" cy="612068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prava 4"/>
          <p:cNvSpPr/>
          <p:nvPr/>
        </p:nvSpPr>
        <p:spPr>
          <a:xfrm>
            <a:off x="683568" y="404664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1535°C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83568" y="242655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801°C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Šípka doprava 6"/>
          <p:cNvSpPr/>
          <p:nvPr/>
        </p:nvSpPr>
        <p:spPr>
          <a:xfrm>
            <a:off x="683568" y="429309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atin typeface="Cooper Black" panose="0208090404030B020404" pitchFamily="18" charset="0"/>
              </a:rPr>
              <a:t>327°C</a:t>
            </a:r>
            <a:endParaRPr lang="sk-SK" dirty="0">
              <a:latin typeface="Cooper Black" panose="0208090404030B020404" pitchFamily="18" charset="0"/>
            </a:endParaRPr>
          </a:p>
        </p:txBody>
      </p:sp>
      <p:sp>
        <p:nvSpPr>
          <p:cNvPr id="8" name="Šípka doprava 7"/>
          <p:cNvSpPr/>
          <p:nvPr/>
        </p:nvSpPr>
        <p:spPr>
          <a:xfrm>
            <a:off x="683568" y="594657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latin typeface="Cooper Black" panose="0208090404030B020404" pitchFamily="18" charset="0"/>
              </a:rPr>
              <a:t>0°C</a:t>
            </a:r>
            <a:endParaRPr lang="sk-SK" dirty="0">
              <a:latin typeface="Cooper Black" panose="0208090404030B020404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907704" y="404664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železa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1907704" y="2060848"/>
            <a:ext cx="223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chloridu sodného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07704" y="4203085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olova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1979712" y="5661248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topenia ľadu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pic>
        <p:nvPicPr>
          <p:cNvPr id="2052" name="Picture 4" descr="http://evsroll.com/images/thermometers-temp-rising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283968" y="634338"/>
            <a:ext cx="1944216" cy="591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Šípka doprava 14"/>
          <p:cNvSpPr/>
          <p:nvPr/>
        </p:nvSpPr>
        <p:spPr>
          <a:xfrm>
            <a:off x="6206615" y="881717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100°C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6" name="Šípka doprava 15"/>
          <p:cNvSpPr/>
          <p:nvPr/>
        </p:nvSpPr>
        <p:spPr>
          <a:xfrm>
            <a:off x="5472100" y="173681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  <a:latin typeface="Cooper Black" panose="0208090404030B020404" pitchFamily="18" charset="0"/>
              </a:rPr>
              <a:t>78°C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308304" y="636023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varu vody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6732240" y="162880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teplota varu etanolu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Condensed" panose="020B06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65805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salonpohoda.sk/images/cigaret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75" y="1340768"/>
            <a:ext cx="2185442" cy="16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80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8000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v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každodennom živote sa častejšie stretávame so zmesami,</a:t>
            </a: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zmes je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zložená z dvoch alebo viacerých zložiek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zmesi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majú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premenlivé zloženie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</a:t>
            </a:r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napr</a:t>
            </a:r>
            <a:r>
              <a:rPr lang="sk-SK" altLang="sk-SK" dirty="0" smtClean="0">
                <a:latin typeface="Tw Cen MT Condensed" panose="020B0606020104020203" pitchFamily="34" charset="-18"/>
              </a:rPr>
              <a:t>. vzduch, betón, ropa,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dym,      z</a:t>
            </a:r>
            <a:r>
              <a:rPr lang="sk-SK" altLang="sk-SK" dirty="0" smtClean="0">
                <a:latin typeface="Tw Cen MT Condensed" panose="020B0606020104020203" pitchFamily="34" charset="-18"/>
              </a:rPr>
              <a:t>mes </a:t>
            </a:r>
            <a:r>
              <a:rPr lang="sk-SK" altLang="sk-SK" dirty="0">
                <a:latin typeface="Tw Cen MT Condensed" panose="020B0606020104020203" pitchFamily="34" charset="-18"/>
              </a:rPr>
              <a:t>má iné vlastnosti ako </a:t>
            </a:r>
            <a:r>
              <a:rPr lang="sk-SK" altLang="sk-SK" dirty="0" err="1">
                <a:latin typeface="Tw Cen MT Condensed" panose="020B0606020104020203" pitchFamily="34" charset="-18"/>
              </a:rPr>
              <a:t>láky</a:t>
            </a:r>
            <a:r>
              <a:rPr lang="sk-SK" altLang="sk-SK" dirty="0">
                <a:latin typeface="Tw Cen MT Condensed" panose="020B0606020104020203" pitchFamily="34" charset="-18"/>
              </a:rPr>
              <a:t> z ktorých je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zložená, pre </a:t>
            </a:r>
            <a:r>
              <a:rPr lang="sk-SK" altLang="sk-SK" u="sng" dirty="0" smtClean="0">
                <a:latin typeface="Tw Cen MT Condensed" panose="020B0606020104020203" pitchFamily="34" charset="-18"/>
              </a:rPr>
              <a:t>zmes nevieme napísať vzorec/značku</a:t>
            </a: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zmesi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sú v prírode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rozšírenejšie ako chemické</a:t>
            </a:r>
            <a:b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</a:b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látky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http://thumbs.dreamstime.com/t/bags-cement-front-view-white-background-d-render-4972427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250" l="7004" r="941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2" y="5157612"/>
            <a:ext cx="2961327" cy="184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piesok.sk/img/004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6" y="4985018"/>
            <a:ext cx="2491247" cy="18684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t.depositphotos.com/3336339/4632/i/950/depositphotos_46326103-Wooden-bucket-of-water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11706" r="13440" b="12026"/>
          <a:stretch/>
        </p:blipFill>
        <p:spPr bwMode="auto">
          <a:xfrm>
            <a:off x="2289983" y="4399964"/>
            <a:ext cx="1595489" cy="16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1622439" y="4596948"/>
            <a:ext cx="998586" cy="99371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Plus 14"/>
          <p:cNvSpPr/>
          <p:nvPr/>
        </p:nvSpPr>
        <p:spPr>
          <a:xfrm>
            <a:off x="3508656" y="4562324"/>
            <a:ext cx="998586" cy="993710"/>
          </a:xfrm>
          <a:prstGeom prst="mathPlus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2559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V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nazývame ich aj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roztoky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</a:t>
            </a:r>
          </a:p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je to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zmes, v ktorej nemôžeme rozoznať jej zložky voľným okom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patrí sem napríklad: 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minerálna voda </a:t>
            </a:r>
            <a:r>
              <a:rPr lang="sk-SK" altLang="sk-SK" dirty="0" smtClean="0">
                <a:latin typeface="Tw Cen MT Condensed" panose="020B0606020104020203" pitchFamily="34" charset="-18"/>
              </a:rPr>
              <a:t>= zmes vody a oxidu uhličitého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ocot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vody a kyseliny octovej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vzduch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kyslíka, dusíka, vodnej pary, iných plynov</a:t>
            </a:r>
          </a:p>
          <a:p>
            <a:pPr lvl="1" algn="just"/>
            <a:r>
              <a:rPr lang="sk-SK" altLang="sk-SK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bronz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= zmes tuhej medi a tuhého cínu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098" name="Picture 2" descr="http://www.hrobovedoplnky.sk/fotky6225/fotos/_vyr_407VAZA_V52-5-2Z_sere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31" b="94854" l="6168" r="964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50" y="4365104"/>
            <a:ext cx="345263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plus421.com/files/referencie/rajec/rajec-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656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662" r="13970"/>
          <a:stretch/>
        </p:blipFill>
        <p:spPr bwMode="auto">
          <a:xfrm>
            <a:off x="5148064" y="4077072"/>
            <a:ext cx="921860" cy="306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kskimg1-asmirasro.netdna-ssl.com/c8ELihMwuHW_s720x720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57" t="21445" r="33022" b="17856"/>
          <a:stretch/>
        </p:blipFill>
        <p:spPr bwMode="auto">
          <a:xfrm>
            <a:off x="4067944" y="4475500"/>
            <a:ext cx="864096" cy="238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82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450"/>
                            </p:stCondLst>
                            <p:childTnLst>
                              <p:par>
                                <p:cTn id="2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800"/>
                            </p:stCondLst>
                            <p:childTnLst>
                              <p:par>
                                <p:cTn id="3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 tmFilter="0,0; .5, 1; 1, 1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700"/>
                            </p:stCondLst>
                            <p:childTnLst>
                              <p:par>
                                <p:cTn id="4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50"/>
                            </p:stCondLst>
                            <p:childTnLst>
                              <p:par>
                                <p:cTn id="5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8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Ô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712968" cy="5184576"/>
          </a:xfrm>
        </p:spPr>
        <p:txBody>
          <a:bodyPr/>
          <a:lstStyle/>
          <a:p>
            <a:pPr algn="just"/>
            <a:r>
              <a:rPr lang="sk-SK" altLang="sk-SK" dirty="0" smtClean="0">
                <a:latin typeface="Tw Cen MT Condensed" panose="020B0606020104020203" pitchFamily="34" charset="-18"/>
              </a:rPr>
              <a:t>je to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zmes, v ktorej môžeme rozoznať jej zložky voľným okom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 napr. ovocný kompót, žula, </a:t>
            </a:r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>
              <a:latin typeface="Tw Cen MT Condensed" panose="020B0606020104020203" pitchFamily="34" charset="-18"/>
            </a:endParaRPr>
          </a:p>
          <a:p>
            <a:pPr algn="just"/>
            <a:endParaRPr lang="sk-SK" altLang="sk-SK" dirty="0" smtClean="0">
              <a:latin typeface="Tw Cen MT Condensed" panose="020B0606020104020203" pitchFamily="34" charset="-18"/>
            </a:endParaRPr>
          </a:p>
          <a:p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zložky</a:t>
            </a:r>
            <a:r>
              <a:rPr lang="sk-SK" altLang="sk-SK" dirty="0" smtClean="0">
                <a:latin typeface="Tw Cen MT Condensed" panose="020B0606020104020203" pitchFamily="34" charset="-18"/>
              </a:rPr>
              <a:t> rôznorodých zmesí </a:t>
            </a: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môžu mať plynné, </a:t>
            </a:r>
            <a:b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</a:br>
            <a:r>
              <a:rPr lang="sk-SK" alt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" panose="020B0606020104020203" pitchFamily="34" charset="-18"/>
              </a:rPr>
              <a:t>kvapalné a pevné skupenstvo</a:t>
            </a:r>
            <a:r>
              <a:rPr lang="sk-SK" altLang="sk-SK" dirty="0" smtClean="0">
                <a:latin typeface="Tw Cen MT Condensed" panose="020B0606020104020203" pitchFamily="34" charset="-18"/>
              </a:rPr>
              <a:t>, niektoré </a:t>
            </a:r>
            <a:br>
              <a:rPr lang="sk-SK" altLang="sk-SK" dirty="0" smtClean="0">
                <a:latin typeface="Tw Cen MT Condensed" panose="020B0606020104020203" pitchFamily="34" charset="-18"/>
              </a:rPr>
            </a:br>
            <a:r>
              <a:rPr lang="sk-SK" altLang="sk-SK" dirty="0" smtClean="0">
                <a:latin typeface="Tw Cen MT Condensed" panose="020B0606020104020203" pitchFamily="34" charset="-18"/>
              </a:rPr>
              <a:t>rôznorodé zmesi majú osobitné názvy:</a:t>
            </a: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4" name="Picture 8" descr="http://img.blesk.cz/img/1/gallery/411756_ovoce-ovocny-sala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5" b="8288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3" y="1940474"/>
            <a:ext cx="456695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departments.fsv.cvut.cz/k135/wwwold/webkurzy/obrazky/zula_li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92" y="2060848"/>
            <a:ext cx="2825220" cy="20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Šípka doprava 15"/>
          <p:cNvSpPr/>
          <p:nvPr/>
        </p:nvSpPr>
        <p:spPr>
          <a:xfrm>
            <a:off x="5317085" y="265121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  <a:latin typeface="Tw Cen MT Condensed" panose="020B0606020104020203" pitchFamily="34" charset="-18"/>
              </a:rPr>
              <a:t>ŽIVEC</a:t>
            </a:r>
            <a:endParaRPr lang="sk-SK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7" name="Šípka doprava 16"/>
          <p:cNvSpPr/>
          <p:nvPr/>
        </p:nvSpPr>
        <p:spPr>
          <a:xfrm>
            <a:off x="6084168" y="1916832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  <a:latin typeface="Tw Cen MT Condensed" panose="020B0606020104020203" pitchFamily="34" charset="-18"/>
              </a:rPr>
              <a:t>KREMEŇ</a:t>
            </a:r>
            <a:endParaRPr lang="sk-SK" sz="2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Šípka doprava 17"/>
          <p:cNvSpPr/>
          <p:nvPr/>
        </p:nvSpPr>
        <p:spPr>
          <a:xfrm>
            <a:off x="4572000" y="3573016"/>
            <a:ext cx="151216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  <a:latin typeface="Tw Cen MT Condensed" panose="020B0606020104020203" pitchFamily="34" charset="-18"/>
              </a:rPr>
              <a:t>SĽUDA</a:t>
            </a:r>
            <a:endParaRPr lang="sk-SK" sz="28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30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100"/>
                            </p:stCondLst>
                            <p:childTnLst>
                              <p:par>
                                <p:cTn id="2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Ô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N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O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É 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Z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S</a:t>
            </a:r>
            <a:r>
              <a:rPr lang="sk-SK" altLang="sk-SK" sz="6600" b="1" dirty="0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endParaRPr lang="sk-SK" altLang="sk-SK" sz="6600" dirty="0">
              <a:solidFill>
                <a:srgbClr val="7030A0"/>
              </a:solidFill>
            </a:endParaRP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485838"/>
              </p:ext>
            </p:extLst>
          </p:nvPr>
        </p:nvGraphicFramePr>
        <p:xfrm>
          <a:off x="179512" y="1068434"/>
          <a:ext cx="8617965" cy="5546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55"/>
                <a:gridCol w="2872655"/>
                <a:gridCol w="2872655"/>
              </a:tblGrid>
              <a:tr h="1100934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Názov</a:t>
                      </a:r>
                      <a:r>
                        <a:rPr lang="sk-SK" sz="2800" baseline="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 zmesi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Skupenstvo zložiek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solidFill>
                            <a:schemeClr val="tx1"/>
                          </a:solidFill>
                          <a:latin typeface="Tw Cen MT Condensed" panose="020B0606020104020203" pitchFamily="34" charset="-18"/>
                        </a:rPr>
                        <a:t>Príklad zmesi</a:t>
                      </a:r>
                      <a:endParaRPr lang="sk-SK" sz="2800" dirty="0">
                        <a:solidFill>
                          <a:schemeClr val="tx1"/>
                        </a:solidFill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SUSPENZIA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tuhá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</a:t>
                      </a:r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v kvapalnej 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hlina vo </a:t>
                      </a:r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vode, rieka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po búrke, </a:t>
                      </a:r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ovocný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džús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EMULZIA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kvapalná v kvapalnej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Pleťové mlieka, </a:t>
                      </a:r>
                    </a:p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voda 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a olej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>
                          <a:effectLst/>
                          <a:latin typeface="Cooper Black" panose="0208090404030B020404" pitchFamily="18" charset="0"/>
                        </a:rPr>
                        <a:t>PENA</a:t>
                      </a:r>
                      <a:endParaRPr lang="sk-SK" sz="2800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plynná v kvapalnej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pena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na pive</a:t>
                      </a:r>
                    </a:p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mydlová 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pena, šľahačka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 rowSpan="2">
                  <a:txBody>
                    <a:bodyPr/>
                    <a:lstStyle/>
                    <a:p>
                      <a:pPr algn="ctr"/>
                      <a:r>
                        <a:rPr lang="sk-SK" sz="2800" b="1" dirty="0" smtClean="0">
                          <a:effectLst/>
                          <a:latin typeface="Cooper Black" panose="0208090404030B020404" pitchFamily="18" charset="0"/>
                        </a:rPr>
                        <a:t>AEROSÓL</a:t>
                      </a:r>
                      <a:r>
                        <a:rPr lang="sk-SK" sz="2800" b="1" baseline="0" dirty="0" smtClean="0">
                          <a:effectLst/>
                          <a:latin typeface="Cooper Black" panose="0208090404030B020404" pitchFamily="18" charset="0"/>
                        </a:rPr>
                        <a:t> </a:t>
                      </a:r>
                      <a:endParaRPr lang="sk-SK" sz="2800" b="1" dirty="0">
                        <a:effectLst/>
                        <a:latin typeface="Cooper Black" panose="0208090404030B0204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kvapalná v plynnej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Hmla, strieknutá voňavka, vôňa obeda</a:t>
                      </a:r>
                      <a:endParaRPr lang="sk-SK" sz="2700" baseline="0" dirty="0" smtClean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787925">
                <a:tc vMerge="1"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>
                            <a:tint val="66000"/>
                            <a:satMod val="160000"/>
                          </a:srgbClr>
                        </a:gs>
                        <a:gs pos="50000">
                          <a:srgbClr val="FFC000">
                            <a:tint val="44500"/>
                            <a:satMod val="160000"/>
                          </a:srgbClr>
                        </a:gs>
                        <a:gs pos="100000">
                          <a:srgbClr val="FFC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tuhá</a:t>
                      </a:r>
                      <a:r>
                        <a:rPr lang="sk-SK" sz="2700" baseline="0" dirty="0" smtClean="0">
                          <a:latin typeface="Tw Cen MT Condensed" panose="020B0606020104020203" pitchFamily="34" charset="-18"/>
                        </a:rPr>
                        <a:t> v plynnej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0000">
                            <a:tint val="66000"/>
                            <a:satMod val="160000"/>
                          </a:srgbClr>
                        </a:gs>
                        <a:gs pos="50000">
                          <a:srgbClr val="FF0000">
                            <a:tint val="44500"/>
                            <a:satMod val="160000"/>
                          </a:srgbClr>
                        </a:gs>
                        <a:gs pos="100000">
                          <a:srgbClr val="FF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700" dirty="0" smtClean="0">
                          <a:latin typeface="Tw Cen MT Condensed" panose="020B0606020104020203" pitchFamily="34" charset="-18"/>
                        </a:rPr>
                        <a:t>Dym, smog </a:t>
                      </a:r>
                      <a:endParaRPr lang="sk-SK" sz="2700" dirty="0">
                        <a:latin typeface="Tw Cen MT Condensed" panose="020B0606020104020203" pitchFamily="34" charset="-1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tint val="66000"/>
                            <a:satMod val="160000"/>
                          </a:srgbClr>
                        </a:gs>
                        <a:gs pos="50000">
                          <a:srgbClr val="FFFF00">
                            <a:tint val="44500"/>
                            <a:satMod val="160000"/>
                          </a:srgbClr>
                        </a:gs>
                        <a:gs pos="100000">
                          <a:srgbClr val="FFFF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331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Rovná spojnica 17"/>
          <p:cNvCxnSpPr/>
          <p:nvPr/>
        </p:nvCxnSpPr>
        <p:spPr>
          <a:xfrm>
            <a:off x="3707904" y="1700808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R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D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I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M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E 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L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Á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T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K</a:t>
            </a:r>
            <a:r>
              <a:rPr lang="sk-SK" altLang="sk-SK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  <a:cs typeface="Narkisim" panose="020E0502050101010101" pitchFamily="34" charset="-79"/>
              </a:rPr>
              <a:t>Y</a:t>
            </a:r>
            <a:endParaRPr lang="sk-SK" altLang="sk-SK" sz="7200" dirty="0">
              <a:solidFill>
                <a:srgbClr val="7030A0"/>
              </a:solidFill>
            </a:endParaRPr>
          </a:p>
        </p:txBody>
      </p:sp>
      <p:sp>
        <p:nvSpPr>
          <p:cNvPr id="2" name="AutoShape 12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14" descr="https://upload.wikimedia.org/wikipedia/commons/9/9c/Thermometer_0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76871839"/>
              </p:ext>
            </p:extLst>
          </p:nvPr>
        </p:nvGraphicFramePr>
        <p:xfrm>
          <a:off x="406826" y="1196752"/>
          <a:ext cx="8736905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Rovná spojnica 6"/>
          <p:cNvCxnSpPr/>
          <p:nvPr/>
        </p:nvCxnSpPr>
        <p:spPr>
          <a:xfrm flipH="1">
            <a:off x="2339752" y="2132856"/>
            <a:ext cx="28083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5148064" y="2132856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2359385" y="2170066"/>
            <a:ext cx="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971600" y="2924944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971599" y="3356992"/>
            <a:ext cx="16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>
            <a:off x="957988" y="4149080"/>
            <a:ext cx="16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072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7809B0-5D6F-4CAB-95E4-1C77276E27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C7809B0-5D6F-4CAB-95E4-1C77276E27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870C4-4325-4222-904B-1ECE79BC27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E37870C4-4325-4222-904B-1ECE79BC27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F614D7-DD50-418E-B94A-EF7066AB3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F1F614D7-DD50-418E-B94A-EF7066AB37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30CF38-09CA-4FAC-BF8B-AEEC88CA1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2730CF38-09CA-4FAC-BF8B-AEEC88CA1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4CBC0F-3470-401A-AA1A-E0F29E559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814CBC0F-3470-401A-AA1A-E0F29E559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A08A4E-1C21-4DC3-91E2-64BBFCEA3F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11A08A4E-1C21-4DC3-91E2-64BBFCEA3F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B09CAF-B8F3-427A-B7A5-FE39044E6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E8B09CAF-B8F3-427A-B7A5-FE39044E6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3D3BF6-7C5B-419E-AE97-C1E3875BC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243D3BF6-7C5B-419E-AE97-C1E3875BC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B47E79-4A48-43A3-A9F9-9162D8A7F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67B47E79-4A48-43A3-A9F9-9162D8A7F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4BE1C-BDF0-4623-A50E-726BFB2C6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47B4BE1C-BDF0-4623-A50E-726BFB2C6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C109A0-FD18-48F7-9735-FBCE43684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FEC109A0-FD18-48F7-9735-FBCE43684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535F9-3EF0-47E9-B238-56FF54427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9C535F9-3EF0-47E9-B238-56FF544274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C32D03-E892-43E4-8F20-85A191CD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8C32D03-E892-43E4-8F20-85A191CD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3AC5F4-388C-4B44-8556-484F9F710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FD3AC5F4-388C-4B44-8556-484F9F710E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B295F-45BE-4F3A-8C36-83229FA972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CC7B295F-45BE-4F3A-8C36-83229FA972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329</Words>
  <Application>Microsoft Office PowerPoint</Application>
  <PresentationFormat>Prezentácia na obrazovke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Diseño predeterminado</vt:lpstr>
      <vt:lpstr>CHEMICKÉ LÁTKY A ZMESI 2</vt:lpstr>
      <vt:lpstr>CHEMICKÉ LÁTKY</vt:lpstr>
      <vt:lpstr>Prezentácia programu PowerPoint</vt:lpstr>
      <vt:lpstr>ZMESI</vt:lpstr>
      <vt:lpstr>ROVNORODÉ ZMESI</vt:lpstr>
      <vt:lpstr>RÔZNORODÉ ZMESI</vt:lpstr>
      <vt:lpstr>RÔZNORODÉ ZMESI</vt:lpstr>
      <vt:lpstr>TRIEDIME LÁTKY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spravca</cp:lastModifiedBy>
  <cp:revision>465</cp:revision>
  <dcterms:created xsi:type="dcterms:W3CDTF">2010-05-23T14:28:12Z</dcterms:created>
  <dcterms:modified xsi:type="dcterms:W3CDTF">2020-06-03T10:15:28Z</dcterms:modified>
</cp:coreProperties>
</file>