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88" r:id="rId14"/>
    <p:sldId id="292" r:id="rId15"/>
    <p:sldId id="27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>
      <p:cViewPr>
        <p:scale>
          <a:sx n="87" d="100"/>
          <a:sy n="87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4. 5. 2020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5.Oxidačno </a:t>
            </a:r>
            <a:r>
              <a:rPr lang="sk-SK" dirty="0" smtClean="0"/>
              <a:t>redukčné 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druhých </a:t>
            </a:r>
            <a:r>
              <a:rPr lang="sk-SK" sz="4400" b="1" dirty="0" smtClean="0"/>
              <a:t>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</a:t>
            </a:r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</a:t>
            </a:r>
            <a:r>
              <a:rPr lang="sk-SK" sz="4400" b="1" dirty="0" smtClean="0"/>
              <a:t>oxiduje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  <a:endParaRPr lang="sk-SK" b="1" baseline="-25000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6.Diagonálna </a:t>
            </a:r>
            <a:r>
              <a:rPr lang="sk-SK" b="1" dirty="0" smtClean="0"/>
              <a:t>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4343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- prvky v 2. a 3. perióde po diagonále, majú podobné vlastnosti napr. </a:t>
            </a:r>
            <a:r>
              <a:rPr lang="sk-SK" sz="2800" dirty="0" err="1" smtClean="0"/>
              <a:t>Li</a:t>
            </a:r>
            <a:r>
              <a:rPr lang="sk-SK" sz="2800" dirty="0" smtClean="0"/>
              <a:t> a Mg, </a:t>
            </a:r>
            <a:r>
              <a:rPr lang="sk-SK" sz="2800" dirty="0" err="1" smtClean="0"/>
              <a:t>Be</a:t>
            </a:r>
            <a:r>
              <a:rPr lang="sk-SK" sz="2800" dirty="0" smtClean="0"/>
              <a:t> a </a:t>
            </a:r>
            <a:r>
              <a:rPr lang="sk-SK" sz="2800" dirty="0" err="1" smtClean="0"/>
              <a:t>Al</a:t>
            </a:r>
            <a:endParaRPr lang="sk-SK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1371600" y="6248400"/>
            <a:ext cx="70133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zora dolu narastajú.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6858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1447800" y="2209800"/>
            <a:ext cx="4343400" cy="2724153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5943600" y="4267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6019800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6172200" y="2438400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6248400" y="1752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6934200" y="3429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867400" y="5334000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vzniká odovzdaním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menší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&gt;e</a:t>
            </a:r>
            <a:r>
              <a:rPr lang="sk-SK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vzniká prijatím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&lt;e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772400" y="1219200"/>
            <a:ext cx="1066800" cy="1143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629400" y="2971800"/>
            <a:ext cx="1066800" cy="11430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F=4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29000" cy="25717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Náboj jadra </a:t>
            </a:r>
            <a:r>
              <a:rPr lang="sk-SK" b="1" dirty="0" smtClean="0"/>
              <a:t>narastá</a:t>
            </a:r>
            <a:r>
              <a:rPr lang="sk-SK" dirty="0" smtClean="0"/>
              <a:t> </a:t>
            </a:r>
            <a:r>
              <a:rPr lang="sk-SK" b="1" dirty="0" smtClean="0"/>
              <a:t>v periódach z   Ľ  → P</a:t>
            </a:r>
          </a:p>
          <a:p>
            <a:r>
              <a:rPr lang="sk-SK" dirty="0" smtClean="0"/>
              <a:t>Pretože sa zvyšuje protónové číslo a prvky majú viac p+</a:t>
            </a:r>
          </a:p>
          <a:p>
            <a:r>
              <a:rPr lang="sk-SK" dirty="0" smtClean="0"/>
              <a:t>V skupinách </a:t>
            </a:r>
            <a:r>
              <a:rPr lang="sk-SK" b="1" dirty="0" smtClean="0"/>
              <a:t>zhora dole narastá </a:t>
            </a:r>
            <a:r>
              <a:rPr lang="sk-SK" dirty="0" smtClean="0"/>
              <a:t>(tiež z dôvodu zvyšujúceho sa protónového čísla)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515</Words>
  <Application>Microsoft Office PowerPoint</Application>
  <PresentationFormat>Prezentácia na obrazovke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Periodicita vlastností prvkov v PSP</vt:lpstr>
      <vt:lpstr>Snímka 2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Snímka 7</vt:lpstr>
      <vt:lpstr>3. Elektronegativita  = schopnosť priťahovať väzbové elektróny</vt:lpstr>
      <vt:lpstr>4. Náboj jadra</vt:lpstr>
      <vt:lpstr>5.Oxidačno redukčné vlastnosti</vt:lpstr>
      <vt:lpstr>Platí:</vt:lpstr>
      <vt:lpstr>Snímka 12</vt:lpstr>
      <vt:lpstr>6.Diagonálna podobnosť prvkov 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cp:lastModifiedBy>Gymgl</cp:lastModifiedBy>
  <cp:revision>70</cp:revision>
  <dcterms:modified xsi:type="dcterms:W3CDTF">2020-05-04T13:42:23Z</dcterms:modified>
</cp:coreProperties>
</file>