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30. 10. 2014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14400" y="1066800"/>
            <a:ext cx="5867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9600" b="1" cap="none" spc="0" dirty="0" smtClean="0">
                <a:ln/>
                <a:solidFill>
                  <a:schemeClr val="accent3"/>
                </a:solidFill>
                <a:effectLst/>
              </a:rPr>
              <a:t> Dusík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5364" name="Picture 4" descr="http://upload.wikimedia.org/wikipedia/en/4/43/NitrogenRen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3923395" cy="3629025"/>
          </a:xfrm>
          <a:prstGeom prst="rect">
            <a:avLst/>
          </a:prstGeom>
          <a:noFill/>
        </p:spPr>
      </p:pic>
      <p:pic>
        <p:nvPicPr>
          <p:cNvPr id="15366" name="Picture 6" descr="http://www.winelawonreserve.com/wp-content/uploads/2014/04/Nitrogen-Periodic-Table-of-El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95400"/>
            <a:ext cx="2971800" cy="322686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6477000" y="6019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Jana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Tomašková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II.A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Chemický prvok v PSP, ktorý má značku N a protónové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číslo 7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plyn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bez farby a zápachu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, o niečo ľahší ako vzduch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Pri obyčajných podmienkach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inertný (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nezlúčivý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)</a:t>
            </a:r>
            <a:r>
              <a:rPr lang="sk-SK" sz="2400" b="1" dirty="0" smtClean="0"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Vystupuje (s výnimkou kyslíka, fluóru a chlóru) ako </a:t>
            </a:r>
            <a:r>
              <a:rPr lang="sk-SK" sz="2400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elektronegatívnejší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prvok, preto môžeme dané zlúčeniny považovať za 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nitridy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nepatrne rozpustný vo vode</a:t>
            </a:r>
          </a:p>
          <a:p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Hlavná zložka vzduchu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(78 %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objemu)</a:t>
            </a:r>
          </a:p>
          <a:p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386" name="Picture 2" descr="http://upload.wikimedia.org/wikipedia/commons/thumb/d/d2/Liquidnitrogen.jpg/800px-Liquidnit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8862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Tvorí dvojatómové molekuly N2 , v ktorých sú atómy viazané tromi elektrónovými pármi (:N≡N:). </a:t>
            </a:r>
          </a:p>
          <a:p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Môže vytvoriť 3 väzby s inými atómami. Môžu to byť: 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tri väzby jednoduché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- napr. v molekule amoniaku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väzba dvojitá a jedna jednoduchá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väzba trojitá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 Trojitá väzba je napr. v molekule dusíku 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</a:t>
            </a:r>
          </a:p>
        </p:txBody>
      </p:sp>
      <p:pic>
        <p:nvPicPr>
          <p:cNvPr id="17416" name="Picture 8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18" name="Picture 10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20" name="Picture 12" descr="http://www.zschemie.euweb.cz/molekuly/sipka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86400"/>
            <a:ext cx="476250" cy="95250"/>
          </a:xfrm>
          <a:prstGeom prst="rect">
            <a:avLst/>
          </a:prstGeom>
          <a:noFill/>
        </p:spPr>
      </p:pic>
      <p:pic>
        <p:nvPicPr>
          <p:cNvPr id="17422" name="Picture 14" descr="http://www.zschemie.euweb.cz/molekuly/molekulan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5029200"/>
            <a:ext cx="2190333" cy="1171575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1828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+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7424" name="Picture 16" descr="molekula dusík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5638800"/>
            <a:ext cx="1428750" cy="619126"/>
          </a:xfrm>
          <a:prstGeom prst="rect">
            <a:avLst/>
          </a:prstGeom>
          <a:noFill/>
        </p:spPr>
      </p:pic>
      <p:pic>
        <p:nvPicPr>
          <p:cNvPr id="17426" name="Picture 18" descr="molekula dusíku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4648200"/>
            <a:ext cx="1257300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Zlúčeniny N s inými prvkami 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 zlúčeninách s inými prvkami môže mať dusík oxidačné číslo od –III až V, napr.: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N2O5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dusičný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dusičná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dusičitý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N2O3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dusnatý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N2O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dusný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H2N2O2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didusná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0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voľný dusík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 </a:t>
            </a:r>
            <a:b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-III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amoniak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NH4OH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hydroxid amónny 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                    </a:t>
            </a:r>
            <a:r>
              <a:rPr lang="sk-SK" sz="3600" b="1" u="sng" dirty="0" smtClean="0">
                <a:solidFill>
                  <a:schemeClr val="tx1">
                    <a:lumMod val="25000"/>
                  </a:schemeClr>
                </a:solidFill>
              </a:rPr>
              <a:t>Výskyt </a:t>
            </a:r>
            <a:endParaRPr lang="sk-SK" sz="36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1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78% vzduchu tvoria molekuly dusíka N2.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elektrických výbojoch za búrky sa štiepia na atómy, ktoré sa zlučujú s kyslíkom na oxidy dusíka, tie sa v dažďovej vode rozpúšťajú a dostávajú sa s ňou na zem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zlúčeniny dusíka potrebujú rastliny na tvorbu bielkovinových látok, na stavbu svojich tiel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dôležitá súčasť aminokyselín a bielkovín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 kvapalnej vode a v ľade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 v alkohole a karboxylových kyselinách 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súčasť DNA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čílsky liadok(hnojivo)</a:t>
            </a:r>
          </a:p>
        </p:txBody>
      </p:sp>
      <p:pic>
        <p:nvPicPr>
          <p:cNvPr id="19458" name="Picture 2" descr="http://www.chemistryexplained.com/photos/nitrogen-33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200400"/>
            <a:ext cx="3505200" cy="3505201"/>
          </a:xfrm>
          <a:prstGeom prst="rect">
            <a:avLst/>
          </a:prstGeom>
          <a:noFill/>
        </p:spPr>
      </p:pic>
      <p:pic>
        <p:nvPicPr>
          <p:cNvPr id="19460" name="Picture 4" descr="http://education.seattlepi.com/DM-Resize/photos.demandstudios.com/getty/article/83/178/87486200.jpg?w=600&amp;h=600&amp;keep_ratio=1&amp;webp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029200"/>
            <a:ext cx="2552700" cy="1701800"/>
          </a:xfrm>
          <a:prstGeom prst="rect">
            <a:avLst/>
          </a:prstGeom>
          <a:noFill/>
        </p:spPr>
      </p:pic>
      <p:pic>
        <p:nvPicPr>
          <p:cNvPr id="19462" name="Picture 6" descr="http://ucebnice.enviregion.cz/userFiles/ovzdusi-gra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53000"/>
            <a:ext cx="2121414" cy="175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Výroba </a:t>
            </a:r>
            <a:endParaRPr lang="sk-SK" sz="40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9050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vyrába sa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zo vzduchu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Vzduch sa najprv stlačí na vysokou teplotu, tým dôjde k jeho skvapalneniu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dusík a kyslík sa zo vzduchu oddelí destiláciou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vyrobený dusík sa prepravuje a skladuje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 oceľových fľašiach označených zeleným pruhom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teplota varu dusíku je -196 ºC.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prechode dusíka z kvapalného skupenstva do plynného sa spotrebúva teplo z okolia a okolie sa  ochladzuje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účinné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chladivo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endParaRPr lang="sk-SK" sz="2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8436" name="Picture 4" descr="http://www.oxywise.com/uploads/kcfinder/images/cylind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148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Použitie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nereaktívna (inertná) atmosféra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chladivo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amoniaku a kyseliny dusičnej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hnojív, výbušnín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balenia potravín, konzervácia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východisková surovina na výrobu amoniaku</a:t>
            </a:r>
          </a:p>
          <a:p>
            <a:pPr algn="ctr">
              <a:buNone/>
            </a:pPr>
            <a:endParaRPr lang="sk-SK" sz="2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506" name="Picture 2" descr="http://nwbotanicalanalysis.com/img/services/sealedbags_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267200"/>
            <a:ext cx="3962400" cy="2411896"/>
          </a:xfrm>
          <a:prstGeom prst="rect">
            <a:avLst/>
          </a:prstGeom>
          <a:noFill/>
        </p:spPr>
      </p:pic>
      <p:pic>
        <p:nvPicPr>
          <p:cNvPr id="21508" name="Picture 4" descr="http://www.foodrecipeshq.com/wp-content/uploads/2013/08/nitrogenicecream-04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3505200" cy="2328455"/>
          </a:xfrm>
          <a:prstGeom prst="rect">
            <a:avLst/>
          </a:prstGeom>
          <a:noFill/>
        </p:spPr>
      </p:pic>
      <p:pic>
        <p:nvPicPr>
          <p:cNvPr id="21510" name="Picture 6" descr="http://www.engineeringchallenges.org/File.aspx?ID=112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2768600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Kolobeh Dusíka</a:t>
            </a:r>
            <a:endParaRPr lang="sk-SK" sz="32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530" name="Picture 2" descr="http://upload.wikimedia.org/wikipedia/commons/thumb/3/3e/Nitrogen_cycle_cs.svg/800px-Nitrogen_cycle_c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4">
      <a:dk1>
        <a:srgbClr val="E6F8F5"/>
      </a:dk1>
      <a:lt1>
        <a:sysClr val="window" lastClr="FFFFFF"/>
      </a:lt1>
      <a:dk2>
        <a:srgbClr val="C9FAFC"/>
      </a:dk2>
      <a:lt2>
        <a:srgbClr val="F2F2F2"/>
      </a:lt2>
      <a:accent1>
        <a:srgbClr val="E9FDF7"/>
      </a:accent1>
      <a:accent2>
        <a:srgbClr val="93F5F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339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lensk</cp:lastModifiedBy>
  <cp:revision>12</cp:revision>
  <dcterms:created xsi:type="dcterms:W3CDTF">2014-10-30T16:58:21Z</dcterms:created>
  <dcterms:modified xsi:type="dcterms:W3CDTF">2014-10-30T20:57:06Z</dcterms:modified>
</cp:coreProperties>
</file>